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2" r:id="rId3"/>
    <p:sldId id="306" r:id="rId4"/>
    <p:sldId id="298" r:id="rId5"/>
    <p:sldId id="304" r:id="rId6"/>
    <p:sldId id="294" r:id="rId7"/>
    <p:sldId id="310" r:id="rId8"/>
    <p:sldId id="313" r:id="rId9"/>
    <p:sldId id="314" r:id="rId10"/>
  </p:sldIdLst>
  <p:sldSz cx="9144000" cy="6858000" type="screen4x3"/>
  <p:notesSz cx="6815138" cy="99472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548F"/>
    <a:srgbClr val="D59425"/>
    <a:srgbClr val="F6C700"/>
    <a:srgbClr val="FFDD4F"/>
    <a:srgbClr val="FFC94F"/>
    <a:srgbClr val="FFCB57"/>
    <a:srgbClr val="D5FFAB"/>
    <a:srgbClr val="72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8860" autoAdjust="0"/>
  </p:normalViewPr>
  <p:slideViewPr>
    <p:cSldViewPr>
      <p:cViewPr>
        <p:scale>
          <a:sx n="50" d="100"/>
          <a:sy n="50" d="100"/>
        </p:scale>
        <p:origin x="164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96"/>
    </p:cViewPr>
  </p:sorter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0F21A-7B27-4914-B50B-44FA1291B69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F28E05-6736-4DA9-988B-B2CDB2EA1B2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REQUISITOS</a:t>
          </a:r>
        </a:p>
      </dgm:t>
    </dgm:pt>
    <dgm:pt modelId="{82F65F5C-479B-4CF0-85E9-F6DED3F0DEB8}" type="parTrans" cxnId="{67A7C56E-3EC7-40AA-8C72-1FD03C972522}">
      <dgm:prSet/>
      <dgm:spPr/>
      <dgm:t>
        <a:bodyPr/>
        <a:lstStyle/>
        <a:p>
          <a:endParaRPr lang="es-ES"/>
        </a:p>
      </dgm:t>
    </dgm:pt>
    <dgm:pt modelId="{BC885533-C81A-4428-8EF7-FBEEA43C44DF}" type="sibTrans" cxnId="{67A7C56E-3EC7-40AA-8C72-1FD03C972522}">
      <dgm:prSet/>
      <dgm:spPr/>
      <dgm:t>
        <a:bodyPr/>
        <a:lstStyle/>
        <a:p>
          <a:endParaRPr lang="es-ES"/>
        </a:p>
      </dgm:t>
    </dgm:pt>
    <dgm:pt modelId="{780491E0-FC5E-40B6-8729-DAD2C0054991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Voluntariedad</a:t>
          </a:r>
        </a:p>
      </dgm:t>
    </dgm:pt>
    <dgm:pt modelId="{F4C02F00-1C49-4803-A262-49AA43DEBE3B}" type="parTrans" cxnId="{28CBDD5B-EB44-472D-A611-8409BC72980F}">
      <dgm:prSet/>
      <dgm:spPr/>
      <dgm:t>
        <a:bodyPr/>
        <a:lstStyle/>
        <a:p>
          <a:endParaRPr lang="es-ES"/>
        </a:p>
      </dgm:t>
    </dgm:pt>
    <dgm:pt modelId="{9DA11B1A-E834-4693-BD30-3ED2FD2B9E42}" type="sibTrans" cxnId="{28CBDD5B-EB44-472D-A611-8409BC72980F}">
      <dgm:prSet/>
      <dgm:spPr/>
      <dgm:t>
        <a:bodyPr/>
        <a:lstStyle/>
        <a:p>
          <a:endParaRPr lang="es-ES"/>
        </a:p>
      </dgm:t>
    </dgm:pt>
    <dgm:pt modelId="{186CB202-2A3B-48AA-B252-FC9CCD124F35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Neutralidad</a:t>
          </a:r>
        </a:p>
      </dgm:t>
    </dgm:pt>
    <dgm:pt modelId="{8A77D677-BF84-48BC-8C76-487D63835E56}" type="parTrans" cxnId="{E3BB7239-D796-4689-B557-703968C87D64}">
      <dgm:prSet/>
      <dgm:spPr/>
      <dgm:t>
        <a:bodyPr/>
        <a:lstStyle/>
        <a:p>
          <a:endParaRPr lang="es-ES"/>
        </a:p>
      </dgm:t>
    </dgm:pt>
    <dgm:pt modelId="{F5F0BF6A-D9C3-4B5E-B238-7297E5AC36DF}" type="sibTrans" cxnId="{E3BB7239-D796-4689-B557-703968C87D64}">
      <dgm:prSet/>
      <dgm:spPr/>
      <dgm:t>
        <a:bodyPr/>
        <a:lstStyle/>
        <a:p>
          <a:endParaRPr lang="es-ES"/>
        </a:p>
      </dgm:t>
    </dgm:pt>
    <dgm:pt modelId="{126972B9-F910-4083-8F5F-B4B5D2282FE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DINÁMICAS</a:t>
          </a:r>
        </a:p>
      </dgm:t>
    </dgm:pt>
    <dgm:pt modelId="{618D5FF9-0236-45ED-A2DF-724B667DD330}" type="parTrans" cxnId="{FA2E1F95-FD30-4555-9AF6-30A2BB76B577}">
      <dgm:prSet/>
      <dgm:spPr/>
      <dgm:t>
        <a:bodyPr/>
        <a:lstStyle/>
        <a:p>
          <a:endParaRPr lang="es-ES"/>
        </a:p>
      </dgm:t>
    </dgm:pt>
    <dgm:pt modelId="{214F70EE-43AF-4D60-91DE-6E4EBA5E441A}" type="sibTrans" cxnId="{FA2E1F95-FD30-4555-9AF6-30A2BB76B577}">
      <dgm:prSet/>
      <dgm:spPr/>
      <dgm:t>
        <a:bodyPr/>
        <a:lstStyle/>
        <a:p>
          <a:endParaRPr lang="es-ES"/>
        </a:p>
      </dgm:t>
    </dgm:pt>
    <dgm:pt modelId="{C410F35D-E98C-4781-BF06-33D5EAA59D27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Personalización y creatividad</a:t>
          </a:r>
        </a:p>
      </dgm:t>
    </dgm:pt>
    <dgm:pt modelId="{069CA9F5-3631-4921-B653-3FAF4A6A0B3C}" type="parTrans" cxnId="{11A56394-8CE6-4869-9417-4FD5ABBB29B2}">
      <dgm:prSet/>
      <dgm:spPr/>
      <dgm:t>
        <a:bodyPr/>
        <a:lstStyle/>
        <a:p>
          <a:endParaRPr lang="es-ES"/>
        </a:p>
      </dgm:t>
    </dgm:pt>
    <dgm:pt modelId="{F20170F9-834B-4CD5-B980-C20158A59D24}" type="sibTrans" cxnId="{11A56394-8CE6-4869-9417-4FD5ABBB29B2}">
      <dgm:prSet/>
      <dgm:spPr/>
      <dgm:t>
        <a:bodyPr/>
        <a:lstStyle/>
        <a:p>
          <a:endParaRPr lang="es-ES"/>
        </a:p>
      </dgm:t>
    </dgm:pt>
    <dgm:pt modelId="{1AF2F0F0-274F-496B-AECA-27E9BD2383F7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BENEFICIOS</a:t>
          </a:r>
        </a:p>
      </dgm:t>
    </dgm:pt>
    <dgm:pt modelId="{595116EE-AE7F-4ACA-A5EB-21081399746A}" type="parTrans" cxnId="{5D589768-4322-4F28-89BE-531EFADA005C}">
      <dgm:prSet/>
      <dgm:spPr/>
      <dgm:t>
        <a:bodyPr/>
        <a:lstStyle/>
        <a:p>
          <a:endParaRPr lang="es-ES"/>
        </a:p>
      </dgm:t>
    </dgm:pt>
    <dgm:pt modelId="{2A5017BE-A04C-45F7-B43D-96118866A33F}" type="sibTrans" cxnId="{5D589768-4322-4F28-89BE-531EFADA005C}">
      <dgm:prSet/>
      <dgm:spPr/>
      <dgm:t>
        <a:bodyPr/>
        <a:lstStyle/>
        <a:p>
          <a:endParaRPr lang="es-ES"/>
        </a:p>
      </dgm:t>
    </dgm:pt>
    <dgm:pt modelId="{A24168E2-EE44-42C8-8080-40CFF353F2C8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Mayor complimiento de los acuerdos</a:t>
          </a:r>
        </a:p>
      </dgm:t>
    </dgm:pt>
    <dgm:pt modelId="{3B70992F-724F-45E3-8D68-4F09A865F703}" type="parTrans" cxnId="{65B089D2-6824-4B8F-9E1D-97A5A91783A2}">
      <dgm:prSet/>
      <dgm:spPr/>
      <dgm:t>
        <a:bodyPr/>
        <a:lstStyle/>
        <a:p>
          <a:endParaRPr lang="es-ES"/>
        </a:p>
      </dgm:t>
    </dgm:pt>
    <dgm:pt modelId="{681CAFC2-5F07-4C0C-8CE4-DB4054F8A7BB}" type="sibTrans" cxnId="{65B089D2-6824-4B8F-9E1D-97A5A91783A2}">
      <dgm:prSet/>
      <dgm:spPr/>
      <dgm:t>
        <a:bodyPr/>
        <a:lstStyle/>
        <a:p>
          <a:endParaRPr lang="es-ES"/>
        </a:p>
      </dgm:t>
    </dgm:pt>
    <dgm:pt modelId="{1C7CF140-70A2-4F3E-9138-616670C18EC8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Prevención de situaciones de violencia</a:t>
          </a:r>
        </a:p>
      </dgm:t>
    </dgm:pt>
    <dgm:pt modelId="{21E9F5BF-79A3-4090-8530-0086108ADDB2}" type="parTrans" cxnId="{F78CA9EB-FCB4-4B68-ACE9-9BBD04F913A8}">
      <dgm:prSet/>
      <dgm:spPr/>
      <dgm:t>
        <a:bodyPr/>
        <a:lstStyle/>
        <a:p>
          <a:endParaRPr lang="es-ES"/>
        </a:p>
      </dgm:t>
    </dgm:pt>
    <dgm:pt modelId="{8B3CA476-7784-4C3E-942A-ED8544FB212E}" type="sibTrans" cxnId="{F78CA9EB-FCB4-4B68-ACE9-9BBD04F913A8}">
      <dgm:prSet/>
      <dgm:spPr/>
      <dgm:t>
        <a:bodyPr/>
        <a:lstStyle/>
        <a:p>
          <a:endParaRPr lang="es-ES"/>
        </a:p>
      </dgm:t>
    </dgm:pt>
    <dgm:pt modelId="{ADB3CDAB-3440-44D0-8A38-580EF2D67511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Equidad</a:t>
          </a:r>
        </a:p>
      </dgm:t>
    </dgm:pt>
    <dgm:pt modelId="{E92124D8-08DC-44F4-A75F-F57E05501CE6}" type="parTrans" cxnId="{8146C4D1-58B6-4261-9327-15B408DB90D8}">
      <dgm:prSet/>
      <dgm:spPr/>
      <dgm:t>
        <a:bodyPr/>
        <a:lstStyle/>
        <a:p>
          <a:endParaRPr lang="es-ES"/>
        </a:p>
      </dgm:t>
    </dgm:pt>
    <dgm:pt modelId="{D16E0B98-A16C-4451-9AE1-3F948C025742}" type="sibTrans" cxnId="{8146C4D1-58B6-4261-9327-15B408DB90D8}">
      <dgm:prSet/>
      <dgm:spPr/>
      <dgm:t>
        <a:bodyPr/>
        <a:lstStyle/>
        <a:p>
          <a:endParaRPr lang="es-ES"/>
        </a:p>
      </dgm:t>
    </dgm:pt>
    <dgm:pt modelId="{F26DEB70-F28C-498C-B743-38F67D516181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Implicación activa</a:t>
          </a:r>
        </a:p>
      </dgm:t>
    </dgm:pt>
    <dgm:pt modelId="{4D39FC16-345D-4CFC-BFD1-8E39B3E18529}" type="parTrans" cxnId="{DA16ECA8-255F-49D3-BD95-9D50E8436B3B}">
      <dgm:prSet/>
      <dgm:spPr/>
      <dgm:t>
        <a:bodyPr/>
        <a:lstStyle/>
        <a:p>
          <a:endParaRPr lang="es-ES"/>
        </a:p>
      </dgm:t>
    </dgm:pt>
    <dgm:pt modelId="{E652A444-65B8-4DD2-A660-86AC29602324}" type="sibTrans" cxnId="{DA16ECA8-255F-49D3-BD95-9D50E8436B3B}">
      <dgm:prSet/>
      <dgm:spPr/>
      <dgm:t>
        <a:bodyPr/>
        <a:lstStyle/>
        <a:p>
          <a:endParaRPr lang="es-ES"/>
        </a:p>
      </dgm:t>
    </dgm:pt>
    <dgm:pt modelId="{D59AFA53-B770-48E0-936A-597D3D6425A5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Mantenimiento de las relaciones y coparentalidad</a:t>
          </a:r>
        </a:p>
      </dgm:t>
    </dgm:pt>
    <dgm:pt modelId="{87344D99-ED8D-4A5E-BA8E-B9AA2844AC94}" type="parTrans" cxnId="{0B514482-5E5F-4233-9DD9-A94532EE4FBA}">
      <dgm:prSet/>
      <dgm:spPr/>
      <dgm:t>
        <a:bodyPr/>
        <a:lstStyle/>
        <a:p>
          <a:endParaRPr lang="es-ES"/>
        </a:p>
      </dgm:t>
    </dgm:pt>
    <dgm:pt modelId="{ADD9A0C7-254B-4C24-B196-B42936B41C8E}" type="sibTrans" cxnId="{0B514482-5E5F-4233-9DD9-A94532EE4FBA}">
      <dgm:prSet/>
      <dgm:spPr/>
      <dgm:t>
        <a:bodyPr/>
        <a:lstStyle/>
        <a:p>
          <a:endParaRPr lang="es-ES"/>
        </a:p>
      </dgm:t>
    </dgm:pt>
    <dgm:pt modelId="{8C2F462E-747E-4B19-BF2E-F88DE3D47B86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Evitación de confrontaciones judiciales</a:t>
          </a:r>
        </a:p>
      </dgm:t>
    </dgm:pt>
    <dgm:pt modelId="{78BDA97C-73CA-4CAA-A911-FA289981ADB1}" type="parTrans" cxnId="{5DCF40AA-5EA6-42B5-BFDE-2653C8F07409}">
      <dgm:prSet/>
      <dgm:spPr/>
      <dgm:t>
        <a:bodyPr/>
        <a:lstStyle/>
        <a:p>
          <a:endParaRPr lang="es-ES"/>
        </a:p>
      </dgm:t>
    </dgm:pt>
    <dgm:pt modelId="{31782029-258E-488B-9AB5-B1FAA6C284E1}" type="sibTrans" cxnId="{5DCF40AA-5EA6-42B5-BFDE-2653C8F07409}">
      <dgm:prSet/>
      <dgm:spPr/>
      <dgm:t>
        <a:bodyPr/>
        <a:lstStyle/>
        <a:p>
          <a:endParaRPr lang="es-ES"/>
        </a:p>
      </dgm:t>
    </dgm:pt>
    <dgm:pt modelId="{5ED0E6FF-1A8C-40E6-9AAC-990646E6A047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Imparcialidad y profesionalidad</a:t>
          </a:r>
        </a:p>
      </dgm:t>
    </dgm:pt>
    <dgm:pt modelId="{472A3EEA-E820-4CE5-B5A6-B7AC6B194B57}" type="parTrans" cxnId="{083A7E52-09F3-4A2E-A25C-612EDE30A3C5}">
      <dgm:prSet/>
      <dgm:spPr/>
      <dgm:t>
        <a:bodyPr/>
        <a:lstStyle/>
        <a:p>
          <a:endParaRPr lang="es-ES"/>
        </a:p>
      </dgm:t>
    </dgm:pt>
    <dgm:pt modelId="{1160348C-5D49-47A2-A6D2-339CD2E481F1}" type="sibTrans" cxnId="{083A7E52-09F3-4A2E-A25C-612EDE30A3C5}">
      <dgm:prSet/>
      <dgm:spPr/>
      <dgm:t>
        <a:bodyPr/>
        <a:lstStyle/>
        <a:p>
          <a:endParaRPr lang="es-ES"/>
        </a:p>
      </dgm:t>
    </dgm:pt>
    <dgm:pt modelId="{9C527CE6-A9F1-4B73-88C1-E3C9E75A57CE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F15C70F0-16F5-4A5F-B39F-4DF5EDB1BC7B}" type="parTrans" cxnId="{30EA5FD9-EEC6-42D4-AC60-BB65EAA48DDC}">
      <dgm:prSet/>
      <dgm:spPr/>
      <dgm:t>
        <a:bodyPr/>
        <a:lstStyle/>
        <a:p>
          <a:endParaRPr lang="es-ES"/>
        </a:p>
      </dgm:t>
    </dgm:pt>
    <dgm:pt modelId="{B1038B9D-F14D-4277-992D-C150EFEC9390}" type="sibTrans" cxnId="{30EA5FD9-EEC6-42D4-AC60-BB65EAA48DDC}">
      <dgm:prSet/>
      <dgm:spPr/>
      <dgm:t>
        <a:bodyPr/>
        <a:lstStyle/>
        <a:p>
          <a:endParaRPr lang="es-ES"/>
        </a:p>
      </dgm:t>
    </dgm:pt>
    <dgm:pt modelId="{69236A06-1ED9-49F0-8525-75C9827330C0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57A9B9CF-9159-417A-8675-3448FC0AFD7A}" type="parTrans" cxnId="{A2B8B844-D4AF-464C-99FF-A53248E74E25}">
      <dgm:prSet/>
      <dgm:spPr/>
      <dgm:t>
        <a:bodyPr/>
        <a:lstStyle/>
        <a:p>
          <a:endParaRPr lang="es-ES"/>
        </a:p>
      </dgm:t>
    </dgm:pt>
    <dgm:pt modelId="{71C94439-9A4F-477B-ADF3-8DDFD74AADDD}" type="sibTrans" cxnId="{A2B8B844-D4AF-464C-99FF-A53248E74E25}">
      <dgm:prSet/>
      <dgm:spPr/>
      <dgm:t>
        <a:bodyPr/>
        <a:lstStyle/>
        <a:p>
          <a:endParaRPr lang="es-ES"/>
        </a:p>
      </dgm:t>
    </dgm:pt>
    <dgm:pt modelId="{362CA1FE-A4BD-41EB-B7AE-95112CC3DE29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Rapidez </a:t>
          </a:r>
        </a:p>
      </dgm:t>
    </dgm:pt>
    <dgm:pt modelId="{6C88436B-7085-405C-BBAA-5013CCE04F5E}" type="parTrans" cxnId="{6A82382F-C178-4D16-AA93-9DBF67ADD688}">
      <dgm:prSet/>
      <dgm:spPr/>
      <dgm:t>
        <a:bodyPr/>
        <a:lstStyle/>
        <a:p>
          <a:endParaRPr lang="es-ES"/>
        </a:p>
      </dgm:t>
    </dgm:pt>
    <dgm:pt modelId="{719C46DE-1169-44F7-934E-A9BE809B3EB2}" type="sibTrans" cxnId="{6A82382F-C178-4D16-AA93-9DBF67ADD688}">
      <dgm:prSet/>
      <dgm:spPr/>
      <dgm:t>
        <a:bodyPr/>
        <a:lstStyle/>
        <a:p>
          <a:endParaRPr lang="es-ES"/>
        </a:p>
      </dgm:t>
    </dgm:pt>
    <dgm:pt modelId="{A2D8A0B3-ED04-45C4-8761-DE77BCD28241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22A86B1A-44BF-4819-BDB0-1CDA0C1765A5}" type="parTrans" cxnId="{DF07E9D7-EA24-43D4-B92C-8128F77D9188}">
      <dgm:prSet/>
      <dgm:spPr/>
      <dgm:t>
        <a:bodyPr/>
        <a:lstStyle/>
        <a:p>
          <a:endParaRPr lang="es-ES"/>
        </a:p>
      </dgm:t>
    </dgm:pt>
    <dgm:pt modelId="{739C71F6-CAAA-4817-9FA5-0D653BDA3A01}" type="sibTrans" cxnId="{DF07E9D7-EA24-43D4-B92C-8128F77D9188}">
      <dgm:prSet/>
      <dgm:spPr/>
      <dgm:t>
        <a:bodyPr/>
        <a:lstStyle/>
        <a:p>
          <a:endParaRPr lang="es-ES"/>
        </a:p>
      </dgm:t>
    </dgm:pt>
    <dgm:pt modelId="{308B3A7F-0F73-4550-A57F-521C76D8CF46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Reducción de la conflictividad mediante el lenguaje</a:t>
          </a:r>
        </a:p>
      </dgm:t>
    </dgm:pt>
    <dgm:pt modelId="{4C2ACF5F-5964-4090-9561-4B829620D96F}" type="parTrans" cxnId="{3399C66A-B866-4EA8-BCA3-65CC628349FA}">
      <dgm:prSet/>
      <dgm:spPr/>
      <dgm:t>
        <a:bodyPr/>
        <a:lstStyle/>
        <a:p>
          <a:endParaRPr lang="es-ES"/>
        </a:p>
      </dgm:t>
    </dgm:pt>
    <dgm:pt modelId="{151027B9-450B-4211-984C-23F74A8B9519}" type="sibTrans" cxnId="{3399C66A-B866-4EA8-BCA3-65CC628349FA}">
      <dgm:prSet/>
      <dgm:spPr/>
      <dgm:t>
        <a:bodyPr/>
        <a:lstStyle/>
        <a:p>
          <a:endParaRPr lang="es-ES"/>
        </a:p>
      </dgm:t>
    </dgm:pt>
    <dgm:pt modelId="{CF4684D7-1ADA-4778-AFFE-1B0D8737CF30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2F348BE9-221E-4DB2-93B6-054AB96A5F7D}" type="parTrans" cxnId="{35835333-EE8D-489A-A281-552B37DAF34A}">
      <dgm:prSet/>
      <dgm:spPr/>
      <dgm:t>
        <a:bodyPr/>
        <a:lstStyle/>
        <a:p>
          <a:endParaRPr lang="es-ES"/>
        </a:p>
      </dgm:t>
    </dgm:pt>
    <dgm:pt modelId="{1B485441-4D44-4A33-848B-CAF73B50C3AC}" type="sibTrans" cxnId="{35835333-EE8D-489A-A281-552B37DAF34A}">
      <dgm:prSet/>
      <dgm:spPr/>
      <dgm:t>
        <a:bodyPr/>
        <a:lstStyle/>
        <a:p>
          <a:endParaRPr lang="es-ES"/>
        </a:p>
      </dgm:t>
    </dgm:pt>
    <dgm:pt modelId="{86EF063A-1D4D-4F83-8E41-6C6A67E1019F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28870823-6069-40E6-9ACA-317B561DCDBB}" type="parTrans" cxnId="{E2F4E5B8-4C38-45DE-8E2A-6A42CCCFCE71}">
      <dgm:prSet/>
      <dgm:spPr/>
      <dgm:t>
        <a:bodyPr/>
        <a:lstStyle/>
        <a:p>
          <a:endParaRPr lang="es-ES"/>
        </a:p>
      </dgm:t>
    </dgm:pt>
    <dgm:pt modelId="{B75AEDE5-C67E-4272-BBA6-051AFF6D1982}" type="sibTrans" cxnId="{E2F4E5B8-4C38-45DE-8E2A-6A42CCCFCE71}">
      <dgm:prSet/>
      <dgm:spPr/>
      <dgm:t>
        <a:bodyPr/>
        <a:lstStyle/>
        <a:p>
          <a:endParaRPr lang="es-ES"/>
        </a:p>
      </dgm:t>
    </dgm:pt>
    <dgm:pt modelId="{B0922D94-92C2-4173-8481-26629C67B599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C84446A6-0731-4974-B9A0-B9FEE1ABAB23}" type="parTrans" cxnId="{F738093D-5D6F-45BC-8058-0F20574A0675}">
      <dgm:prSet/>
      <dgm:spPr/>
      <dgm:t>
        <a:bodyPr/>
        <a:lstStyle/>
        <a:p>
          <a:endParaRPr lang="es-ES"/>
        </a:p>
      </dgm:t>
    </dgm:pt>
    <dgm:pt modelId="{95A67F30-8702-4404-B775-0A6B67F9B577}" type="sibTrans" cxnId="{F738093D-5D6F-45BC-8058-0F20574A0675}">
      <dgm:prSet/>
      <dgm:spPr/>
      <dgm:t>
        <a:bodyPr/>
        <a:lstStyle/>
        <a:p>
          <a:endParaRPr lang="es-ES"/>
        </a:p>
      </dgm:t>
    </dgm:pt>
    <dgm:pt modelId="{DF390C88-9163-4A5E-BD9B-C7233A2CAF13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53F54C08-7329-43CB-87D0-29693E02C1AB}" type="parTrans" cxnId="{6920479A-177F-40F4-88AD-D311A957C54C}">
      <dgm:prSet/>
      <dgm:spPr/>
      <dgm:t>
        <a:bodyPr/>
        <a:lstStyle/>
        <a:p>
          <a:endParaRPr lang="es-ES"/>
        </a:p>
      </dgm:t>
    </dgm:pt>
    <dgm:pt modelId="{83562621-0D3A-41D3-AF50-1B7B6F8F2748}" type="sibTrans" cxnId="{6920479A-177F-40F4-88AD-D311A957C54C}">
      <dgm:prSet/>
      <dgm:spPr/>
      <dgm:t>
        <a:bodyPr/>
        <a:lstStyle/>
        <a:p>
          <a:endParaRPr lang="es-ES"/>
        </a:p>
      </dgm:t>
    </dgm:pt>
    <dgm:pt modelId="{781C4E4D-9FED-4FAC-AC95-FA1EFC80A2DE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33BA2A6A-0379-40AA-9826-B98DCD430567}" type="parTrans" cxnId="{D6857D48-333A-4629-A26C-C35D11159F58}">
      <dgm:prSet/>
      <dgm:spPr/>
      <dgm:t>
        <a:bodyPr/>
        <a:lstStyle/>
        <a:p>
          <a:endParaRPr lang="es-ES"/>
        </a:p>
      </dgm:t>
    </dgm:pt>
    <dgm:pt modelId="{090FBC68-490E-4543-9A19-FBEB3385C9E6}" type="sibTrans" cxnId="{D6857D48-333A-4629-A26C-C35D11159F58}">
      <dgm:prSet/>
      <dgm:spPr/>
      <dgm:t>
        <a:bodyPr/>
        <a:lstStyle/>
        <a:p>
          <a:endParaRPr lang="es-ES"/>
        </a:p>
      </dgm:t>
    </dgm:pt>
    <dgm:pt modelId="{AA00FE12-CEE6-48CF-80EA-E3994E4B5434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No violencia</a:t>
          </a:r>
        </a:p>
      </dgm:t>
    </dgm:pt>
    <dgm:pt modelId="{874703C8-F6E0-4E9A-AF64-520C4D801A10}" type="parTrans" cxnId="{5F0E5168-4258-4E76-9CAE-4FF41E931559}">
      <dgm:prSet/>
      <dgm:spPr/>
      <dgm:t>
        <a:bodyPr/>
        <a:lstStyle/>
        <a:p>
          <a:endParaRPr lang="es-ES"/>
        </a:p>
      </dgm:t>
    </dgm:pt>
    <dgm:pt modelId="{2422B212-2056-49D3-B523-D7500CE8EC4C}" type="sibTrans" cxnId="{5F0E5168-4258-4E76-9CAE-4FF41E931559}">
      <dgm:prSet/>
      <dgm:spPr/>
      <dgm:t>
        <a:bodyPr/>
        <a:lstStyle/>
        <a:p>
          <a:endParaRPr lang="es-ES"/>
        </a:p>
      </dgm:t>
    </dgm:pt>
    <dgm:pt modelId="{7D33B000-9358-4477-826B-1D8136246FAA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18853DAD-EAE0-4433-BB9B-5311E5C59EB3}" type="parTrans" cxnId="{D1F82E09-B879-4861-B4E8-1EC447D7DEA8}">
      <dgm:prSet/>
      <dgm:spPr/>
      <dgm:t>
        <a:bodyPr/>
        <a:lstStyle/>
        <a:p>
          <a:endParaRPr lang="es-ES"/>
        </a:p>
      </dgm:t>
    </dgm:pt>
    <dgm:pt modelId="{8321ED27-EBE8-4446-8255-CEC28754B558}" type="sibTrans" cxnId="{D1F82E09-B879-4861-B4E8-1EC447D7DEA8}">
      <dgm:prSet/>
      <dgm:spPr/>
      <dgm:t>
        <a:bodyPr/>
        <a:lstStyle/>
        <a:p>
          <a:endParaRPr lang="es-ES"/>
        </a:p>
      </dgm:t>
    </dgm:pt>
    <dgm:pt modelId="{BE50B127-9B24-4FDC-A1AA-E6112DA8F5E5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Buena fe</a:t>
          </a:r>
        </a:p>
      </dgm:t>
    </dgm:pt>
    <dgm:pt modelId="{C000EE82-800B-4E7B-B9CD-94CD4CC2AEFD}" type="parTrans" cxnId="{B65CCA15-71FD-4790-93B9-203C6AF6C916}">
      <dgm:prSet/>
      <dgm:spPr/>
      <dgm:t>
        <a:bodyPr/>
        <a:lstStyle/>
        <a:p>
          <a:endParaRPr lang="es-ES"/>
        </a:p>
      </dgm:t>
    </dgm:pt>
    <dgm:pt modelId="{58ACFDFC-2F76-4F83-AB4D-4578D32DA26C}" type="sibTrans" cxnId="{B65CCA15-71FD-4790-93B9-203C6AF6C916}">
      <dgm:prSet/>
      <dgm:spPr/>
      <dgm:t>
        <a:bodyPr/>
        <a:lstStyle/>
        <a:p>
          <a:endParaRPr lang="es-ES"/>
        </a:p>
      </dgm:t>
    </dgm:pt>
    <dgm:pt modelId="{68FE2A7B-7F98-412F-AF79-44F9265D0BE9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170329B2-61E3-47FE-9E4D-80A67A086707}" type="parTrans" cxnId="{B8C7D4E7-B29E-46A8-98AC-FB011CEDD355}">
      <dgm:prSet/>
      <dgm:spPr/>
      <dgm:t>
        <a:bodyPr/>
        <a:lstStyle/>
        <a:p>
          <a:endParaRPr lang="es-ES"/>
        </a:p>
      </dgm:t>
    </dgm:pt>
    <dgm:pt modelId="{96B5D16C-C1D8-4F6D-8EB8-53DAF9BFF202}" type="sibTrans" cxnId="{B8C7D4E7-B29E-46A8-98AC-FB011CEDD355}">
      <dgm:prSet/>
      <dgm:spPr/>
      <dgm:t>
        <a:bodyPr/>
        <a:lstStyle/>
        <a:p>
          <a:endParaRPr lang="es-ES"/>
        </a:p>
      </dgm:t>
    </dgm:pt>
    <dgm:pt modelId="{88F99AAF-EC6A-44BA-BD58-C4B0DB083B7F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A51524B3-A3E5-4884-AB93-33D5124EA694}" type="parTrans" cxnId="{7C7646C3-C484-48AE-8195-90936038C507}">
      <dgm:prSet/>
      <dgm:spPr/>
      <dgm:t>
        <a:bodyPr/>
        <a:lstStyle/>
        <a:p>
          <a:endParaRPr lang="es-ES"/>
        </a:p>
      </dgm:t>
    </dgm:pt>
    <dgm:pt modelId="{6D5264A2-735E-4DCB-9E67-384B218C3DD9}" type="sibTrans" cxnId="{7C7646C3-C484-48AE-8195-90936038C507}">
      <dgm:prSet/>
      <dgm:spPr/>
      <dgm:t>
        <a:bodyPr/>
        <a:lstStyle/>
        <a:p>
          <a:endParaRPr lang="es-ES"/>
        </a:p>
      </dgm:t>
    </dgm:pt>
    <dgm:pt modelId="{146826C8-C092-4735-9030-50AEE5BF8146}">
      <dgm:prSet phldrT="[Texto]"/>
      <dgm:spPr>
        <a:solidFill>
          <a:srgbClr val="D59425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Reconocimiento mutuo</a:t>
          </a:r>
        </a:p>
      </dgm:t>
    </dgm:pt>
    <dgm:pt modelId="{54FB4E52-97D4-4E0F-9EF5-21FC091C8D07}" type="parTrans" cxnId="{8A774CAE-5204-4AF5-9F10-5B9C459F55C9}">
      <dgm:prSet/>
      <dgm:spPr/>
      <dgm:t>
        <a:bodyPr/>
        <a:lstStyle/>
        <a:p>
          <a:endParaRPr lang="es-ES"/>
        </a:p>
      </dgm:t>
    </dgm:pt>
    <dgm:pt modelId="{AAE0BF8E-5244-4FEA-A2D4-B3681A5245BC}" type="sibTrans" cxnId="{8A774CAE-5204-4AF5-9F10-5B9C459F55C9}">
      <dgm:prSet/>
      <dgm:spPr/>
      <dgm:t>
        <a:bodyPr/>
        <a:lstStyle/>
        <a:p>
          <a:endParaRPr lang="es-ES"/>
        </a:p>
      </dgm:t>
    </dgm:pt>
    <dgm:pt modelId="{CF005E94-8E66-44F2-89FB-28F87FD905AC}">
      <dgm:prSet phldrT="[Texto]"/>
      <dgm:spPr>
        <a:solidFill>
          <a:srgbClr val="D59425"/>
        </a:solidFill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EB55276B-77B0-4451-8E4A-7B78A7B01574}" type="parTrans" cxnId="{CDEC95CA-1D5E-4770-AFC7-C6D8006E570D}">
      <dgm:prSet/>
      <dgm:spPr/>
      <dgm:t>
        <a:bodyPr/>
        <a:lstStyle/>
        <a:p>
          <a:endParaRPr lang="es-ES"/>
        </a:p>
      </dgm:t>
    </dgm:pt>
    <dgm:pt modelId="{B4AA5782-53A8-432A-8D65-D08E5007FD5A}" type="sibTrans" cxnId="{CDEC95CA-1D5E-4770-AFC7-C6D8006E570D}">
      <dgm:prSet/>
      <dgm:spPr/>
      <dgm:t>
        <a:bodyPr/>
        <a:lstStyle/>
        <a:p>
          <a:endParaRPr lang="es-ES"/>
        </a:p>
      </dgm:t>
    </dgm:pt>
    <dgm:pt modelId="{B0A32A40-9BDB-4B82-97E4-5E9FFD7839BD}" type="pres">
      <dgm:prSet presAssocID="{C3E0F21A-7B27-4914-B50B-44FA1291B69C}" presName="linearFlow" presStyleCnt="0">
        <dgm:presLayoutVars>
          <dgm:dir/>
          <dgm:animLvl val="lvl"/>
          <dgm:resizeHandles/>
        </dgm:presLayoutVars>
      </dgm:prSet>
      <dgm:spPr/>
    </dgm:pt>
    <dgm:pt modelId="{F1A3E500-9976-4611-BF0D-11BF5AE57141}" type="pres">
      <dgm:prSet presAssocID="{C6F28E05-6736-4DA9-988B-B2CDB2EA1B29}" presName="compositeNode" presStyleCnt="0">
        <dgm:presLayoutVars>
          <dgm:bulletEnabled val="1"/>
        </dgm:presLayoutVars>
      </dgm:prSet>
      <dgm:spPr/>
    </dgm:pt>
    <dgm:pt modelId="{6AA22CEB-D03D-4488-A40E-44131552C91A}" type="pres">
      <dgm:prSet presAssocID="{C6F28E05-6736-4DA9-988B-B2CDB2EA1B29}" presName="image" presStyleLbl="fgImgPlace1" presStyleIdx="0" presStyleCnt="3" custLinFactNeighborX="2264" custLinFactNeighborY="429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ubo de ensayo con sangre"/>
        </a:ext>
      </dgm:extLst>
    </dgm:pt>
    <dgm:pt modelId="{48A1F51A-D413-44EB-ACDD-41C94BBB0B1A}" type="pres">
      <dgm:prSet presAssocID="{C6F28E05-6736-4DA9-988B-B2CDB2EA1B29}" presName="childNode" presStyleLbl="node1" presStyleIdx="0" presStyleCnt="3" custLinFactNeighborX="5097" custLinFactNeighborY="639">
        <dgm:presLayoutVars>
          <dgm:bulletEnabled val="1"/>
        </dgm:presLayoutVars>
      </dgm:prSet>
      <dgm:spPr/>
    </dgm:pt>
    <dgm:pt modelId="{B193FAB3-771E-456C-8FDF-784C304DE2A1}" type="pres">
      <dgm:prSet presAssocID="{C6F28E05-6736-4DA9-988B-B2CDB2EA1B2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A9AAA36-658F-4734-BFD3-B0FB89C095B9}" type="pres">
      <dgm:prSet presAssocID="{BC885533-C81A-4428-8EF7-FBEEA43C44DF}" presName="sibTrans" presStyleCnt="0"/>
      <dgm:spPr/>
    </dgm:pt>
    <dgm:pt modelId="{26E79961-552B-4BC7-B264-EFF3B1E65095}" type="pres">
      <dgm:prSet presAssocID="{126972B9-F910-4083-8F5F-B4B5D2282FEC}" presName="compositeNode" presStyleCnt="0">
        <dgm:presLayoutVars>
          <dgm:bulletEnabled val="1"/>
        </dgm:presLayoutVars>
      </dgm:prSet>
      <dgm:spPr/>
    </dgm:pt>
    <dgm:pt modelId="{B3658469-92C4-482F-B70E-09BBDFC73256}" type="pres">
      <dgm:prSet presAssocID="{126972B9-F910-4083-8F5F-B4B5D2282FEC}" presName="image" presStyleLbl="fgImgPlace1" presStyleIdx="1" presStyleCnt="3" custLinFactNeighborX="2767" custLinFactNeighborY="4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Manos extendidas"/>
        </a:ext>
      </dgm:extLst>
    </dgm:pt>
    <dgm:pt modelId="{509A1A2E-6408-4348-B5BF-F6D9D927BAE0}" type="pres">
      <dgm:prSet presAssocID="{126972B9-F910-4083-8F5F-B4B5D2282FEC}" presName="childNode" presStyleLbl="node1" presStyleIdx="1" presStyleCnt="3" custLinFactNeighborX="653" custLinFactNeighborY="714">
        <dgm:presLayoutVars>
          <dgm:bulletEnabled val="1"/>
        </dgm:presLayoutVars>
      </dgm:prSet>
      <dgm:spPr/>
    </dgm:pt>
    <dgm:pt modelId="{C9DA884F-DEDF-45C3-B765-CFFD8E79B888}" type="pres">
      <dgm:prSet presAssocID="{126972B9-F910-4083-8F5F-B4B5D2282FE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28E00B9-9EA2-42FA-9CAA-99D3F30A1481}" type="pres">
      <dgm:prSet presAssocID="{214F70EE-43AF-4D60-91DE-6E4EBA5E441A}" presName="sibTrans" presStyleCnt="0"/>
      <dgm:spPr/>
    </dgm:pt>
    <dgm:pt modelId="{9F6A91C0-24E6-4B6C-87B6-410B9A9FFD1E}" type="pres">
      <dgm:prSet presAssocID="{1AF2F0F0-274F-496B-AECA-27E9BD2383F7}" presName="compositeNode" presStyleCnt="0">
        <dgm:presLayoutVars>
          <dgm:bulletEnabled val="1"/>
        </dgm:presLayoutVars>
      </dgm:prSet>
      <dgm:spPr/>
    </dgm:pt>
    <dgm:pt modelId="{4F6E1EC0-7990-49B8-B0D3-B1635EB6F0B6}" type="pres">
      <dgm:prSet presAssocID="{1AF2F0F0-274F-496B-AECA-27E9BD2383F7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Niño usando máscara de dibujos animados"/>
        </a:ext>
      </dgm:extLst>
    </dgm:pt>
    <dgm:pt modelId="{3F7C2B07-1AF2-4E6C-BED6-36B8E461F831}" type="pres">
      <dgm:prSet presAssocID="{1AF2F0F0-274F-496B-AECA-27E9BD2383F7}" presName="childNode" presStyleLbl="node1" presStyleIdx="2" presStyleCnt="3">
        <dgm:presLayoutVars>
          <dgm:bulletEnabled val="1"/>
        </dgm:presLayoutVars>
      </dgm:prSet>
      <dgm:spPr/>
    </dgm:pt>
    <dgm:pt modelId="{CEC8B420-834B-465B-B927-5B6E30560EF7}" type="pres">
      <dgm:prSet presAssocID="{1AF2F0F0-274F-496B-AECA-27E9BD2383F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692D902-9C78-40A3-AAFC-D160C59A857E}" type="presOf" srcId="{C410F35D-E98C-4781-BF06-33D5EAA59D27}" destId="{509A1A2E-6408-4348-B5BF-F6D9D927BAE0}" srcOrd="0" destOrd="0" presId="urn:microsoft.com/office/officeart/2005/8/layout/hList2"/>
    <dgm:cxn modelId="{D1F82E09-B879-4861-B4E8-1EC447D7DEA8}" srcId="{C6F28E05-6736-4DA9-988B-B2CDB2EA1B29}" destId="{7D33B000-9358-4477-826B-1D8136246FAA}" srcOrd="9" destOrd="0" parTransId="{18853DAD-EAE0-4433-BB9B-5311E5C59EB3}" sibTransId="{8321ED27-EBE8-4446-8255-CEC28754B558}"/>
    <dgm:cxn modelId="{D68D390D-BE29-43F0-83A5-83A6B2F6C17C}" type="presOf" srcId="{A24168E2-EE44-42C8-8080-40CFF353F2C8}" destId="{3F7C2B07-1AF2-4E6C-BED6-36B8E461F831}" srcOrd="0" destOrd="0" presId="urn:microsoft.com/office/officeart/2005/8/layout/hList2"/>
    <dgm:cxn modelId="{4E714910-2BCC-4AE3-98A5-23A3C04E44EA}" type="presOf" srcId="{69236A06-1ED9-49F0-8525-75C9827330C0}" destId="{3F7C2B07-1AF2-4E6C-BED6-36B8E461F831}" srcOrd="0" destOrd="3" presId="urn:microsoft.com/office/officeart/2005/8/layout/hList2"/>
    <dgm:cxn modelId="{4AD29D14-A6E2-46D6-AACE-DE1283D92FC9}" type="presOf" srcId="{CF005E94-8E66-44F2-89FB-28F87FD905AC}" destId="{509A1A2E-6408-4348-B5BF-F6D9D927BAE0}" srcOrd="0" destOrd="5" presId="urn:microsoft.com/office/officeart/2005/8/layout/hList2"/>
    <dgm:cxn modelId="{A51CB215-4001-4681-AF6E-637924177D5A}" type="presOf" srcId="{D59AFA53-B770-48E0-936A-597D3D6425A5}" destId="{3F7C2B07-1AF2-4E6C-BED6-36B8E461F831}" srcOrd="0" destOrd="2" presId="urn:microsoft.com/office/officeart/2005/8/layout/hList2"/>
    <dgm:cxn modelId="{B65CCA15-71FD-4790-93B9-203C6AF6C916}" srcId="{C6F28E05-6736-4DA9-988B-B2CDB2EA1B29}" destId="{BE50B127-9B24-4FDC-A1AA-E6112DA8F5E5}" srcOrd="12" destOrd="0" parTransId="{C000EE82-800B-4E7B-B9CD-94CD4CC2AEFD}" sibTransId="{58ACFDFC-2F76-4F83-AB4D-4578D32DA26C}"/>
    <dgm:cxn modelId="{C1996329-6824-4449-A7F2-3F23E513AE70}" type="presOf" srcId="{B0922D94-92C2-4173-8481-26629C67B599}" destId="{48A1F51A-D413-44EB-ACDD-41C94BBB0B1A}" srcOrd="0" destOrd="5" presId="urn:microsoft.com/office/officeart/2005/8/layout/hList2"/>
    <dgm:cxn modelId="{C56C8D2A-ECD9-4D95-8EE4-9225F4349950}" type="presOf" srcId="{AA00FE12-CEE6-48CF-80EA-E3994E4B5434}" destId="{48A1F51A-D413-44EB-ACDD-41C94BBB0B1A}" srcOrd="0" destOrd="10" presId="urn:microsoft.com/office/officeart/2005/8/layout/hList2"/>
    <dgm:cxn modelId="{6A82382F-C178-4D16-AA93-9DBF67ADD688}" srcId="{C6F28E05-6736-4DA9-988B-B2CDB2EA1B29}" destId="{362CA1FE-A4BD-41EB-B7AE-95112CC3DE29}" srcOrd="8" destOrd="0" parTransId="{6C88436B-7085-405C-BBAA-5013CCE04F5E}" sibTransId="{719C46DE-1169-44F7-934E-A9BE809B3EB2}"/>
    <dgm:cxn modelId="{35835333-EE8D-489A-A281-552B37DAF34A}" srcId="{C6F28E05-6736-4DA9-988B-B2CDB2EA1B29}" destId="{CF4684D7-1ADA-4778-AFFE-1B0D8737CF30}" srcOrd="1" destOrd="0" parTransId="{2F348BE9-221E-4DB2-93B6-054AB96A5F7D}" sibTransId="{1B485441-4D44-4A33-848B-CAF73B50C3AC}"/>
    <dgm:cxn modelId="{E3BB7239-D796-4689-B557-703968C87D64}" srcId="{C6F28E05-6736-4DA9-988B-B2CDB2EA1B29}" destId="{186CB202-2A3B-48AA-B252-FC9CCD124F35}" srcOrd="2" destOrd="0" parTransId="{8A77D677-BF84-48BC-8C76-487D63835E56}" sibTransId="{F5F0BF6A-D9C3-4B5E-B238-7297E5AC36DF}"/>
    <dgm:cxn modelId="{F738093D-5D6F-45BC-8058-0F20574A0675}" srcId="{C6F28E05-6736-4DA9-988B-B2CDB2EA1B29}" destId="{B0922D94-92C2-4173-8481-26629C67B599}" srcOrd="5" destOrd="0" parTransId="{C84446A6-0731-4974-B9A0-B9FEE1ABAB23}" sibTransId="{95A67F30-8702-4404-B775-0A6B67F9B577}"/>
    <dgm:cxn modelId="{9B05005B-94C2-4F8A-90F2-D51DDE8C3C42}" type="presOf" srcId="{781C4E4D-9FED-4FAC-AC95-FA1EFC80A2DE}" destId="{509A1A2E-6408-4348-B5BF-F6D9D927BAE0}" srcOrd="0" destOrd="1" presId="urn:microsoft.com/office/officeart/2005/8/layout/hList2"/>
    <dgm:cxn modelId="{28CBDD5B-EB44-472D-A611-8409BC72980F}" srcId="{C6F28E05-6736-4DA9-988B-B2CDB2EA1B29}" destId="{780491E0-FC5E-40B6-8729-DAD2C0054991}" srcOrd="0" destOrd="0" parTransId="{F4C02F00-1C49-4803-A262-49AA43DEBE3B}" sibTransId="{9DA11B1A-E834-4693-BD30-3ED2FD2B9E42}"/>
    <dgm:cxn modelId="{80A8C742-5A68-4394-A5DD-F5CF6366A002}" type="presOf" srcId="{86EF063A-1D4D-4F83-8E41-6C6A67E1019F}" destId="{48A1F51A-D413-44EB-ACDD-41C94BBB0B1A}" srcOrd="0" destOrd="3" presId="urn:microsoft.com/office/officeart/2005/8/layout/hList2"/>
    <dgm:cxn modelId="{A2B8B844-D4AF-464C-99FF-A53248E74E25}" srcId="{1AF2F0F0-274F-496B-AECA-27E9BD2383F7}" destId="{69236A06-1ED9-49F0-8525-75C9827330C0}" srcOrd="3" destOrd="0" parTransId="{57A9B9CF-9159-417A-8675-3448FC0AFD7A}" sibTransId="{71C94439-9A4F-477B-ADF3-8DDFD74AADDD}"/>
    <dgm:cxn modelId="{C04CA965-F02D-4638-A1D1-0F83002FC7F1}" type="presOf" srcId="{186CB202-2A3B-48AA-B252-FC9CCD124F35}" destId="{48A1F51A-D413-44EB-ACDD-41C94BBB0B1A}" srcOrd="0" destOrd="2" presId="urn:microsoft.com/office/officeart/2005/8/layout/hList2"/>
    <dgm:cxn modelId="{5F0E5168-4258-4E76-9CAE-4FF41E931559}" srcId="{C6F28E05-6736-4DA9-988B-B2CDB2EA1B29}" destId="{AA00FE12-CEE6-48CF-80EA-E3994E4B5434}" srcOrd="10" destOrd="0" parTransId="{874703C8-F6E0-4E9A-AF64-520C4D801A10}" sibTransId="{2422B212-2056-49D3-B523-D7500CE8EC4C}"/>
    <dgm:cxn modelId="{D6857D48-333A-4629-A26C-C35D11159F58}" srcId="{126972B9-F910-4083-8F5F-B4B5D2282FEC}" destId="{781C4E4D-9FED-4FAC-AC95-FA1EFC80A2DE}" srcOrd="1" destOrd="0" parTransId="{33BA2A6A-0379-40AA-9826-B98DCD430567}" sibTransId="{090FBC68-490E-4543-9A19-FBEB3385C9E6}"/>
    <dgm:cxn modelId="{A66A8148-A686-48CA-8D4E-320B165F0AC3}" type="presOf" srcId="{1AF2F0F0-274F-496B-AECA-27E9BD2383F7}" destId="{CEC8B420-834B-465B-B927-5B6E30560EF7}" srcOrd="0" destOrd="0" presId="urn:microsoft.com/office/officeart/2005/8/layout/hList2"/>
    <dgm:cxn modelId="{5D589768-4322-4F28-89BE-531EFADA005C}" srcId="{C3E0F21A-7B27-4914-B50B-44FA1291B69C}" destId="{1AF2F0F0-274F-496B-AECA-27E9BD2383F7}" srcOrd="2" destOrd="0" parTransId="{595116EE-AE7F-4ACA-A5EB-21081399746A}" sibTransId="{2A5017BE-A04C-45F7-B43D-96118866A33F}"/>
    <dgm:cxn modelId="{3399C66A-B866-4EA8-BCA3-65CC628349FA}" srcId="{126972B9-F910-4083-8F5F-B4B5D2282FEC}" destId="{308B3A7F-0F73-4550-A57F-521C76D8CF46}" srcOrd="4" destOrd="0" parTransId="{4C2ACF5F-5964-4090-9561-4B829620D96F}" sibTransId="{151027B9-450B-4211-984C-23F74A8B9519}"/>
    <dgm:cxn modelId="{25091D4B-07BE-4A15-AA3C-36DC107CE6A5}" type="presOf" srcId="{7D33B000-9358-4477-826B-1D8136246FAA}" destId="{48A1F51A-D413-44EB-ACDD-41C94BBB0B1A}" srcOrd="0" destOrd="9" presId="urn:microsoft.com/office/officeart/2005/8/layout/hList2"/>
    <dgm:cxn modelId="{973BAC4B-3523-407F-8DC1-8CD7A58AA12E}" type="presOf" srcId="{308B3A7F-0F73-4550-A57F-521C76D8CF46}" destId="{509A1A2E-6408-4348-B5BF-F6D9D927BAE0}" srcOrd="0" destOrd="4" presId="urn:microsoft.com/office/officeart/2005/8/layout/hList2"/>
    <dgm:cxn modelId="{8CBD134C-A862-4B7C-974D-E6E65195652B}" type="presOf" srcId="{780491E0-FC5E-40B6-8729-DAD2C0054991}" destId="{48A1F51A-D413-44EB-ACDD-41C94BBB0B1A}" srcOrd="0" destOrd="0" presId="urn:microsoft.com/office/officeart/2005/8/layout/hList2"/>
    <dgm:cxn modelId="{67A7C56E-3EC7-40AA-8C72-1FD03C972522}" srcId="{C3E0F21A-7B27-4914-B50B-44FA1291B69C}" destId="{C6F28E05-6736-4DA9-988B-B2CDB2EA1B29}" srcOrd="0" destOrd="0" parTransId="{82F65F5C-479B-4CF0-85E9-F6DED3F0DEB8}" sibTransId="{BC885533-C81A-4428-8EF7-FBEEA43C44DF}"/>
    <dgm:cxn modelId="{2EC81A4F-57A6-43E1-B6D5-8F5B7610AAE5}" type="presOf" srcId="{A2D8A0B3-ED04-45C4-8761-DE77BCD28241}" destId="{3F7C2B07-1AF2-4E6C-BED6-36B8E461F831}" srcOrd="0" destOrd="5" presId="urn:microsoft.com/office/officeart/2005/8/layout/hList2"/>
    <dgm:cxn modelId="{083A7E52-09F3-4A2E-A25C-612EDE30A3C5}" srcId="{C6F28E05-6736-4DA9-988B-B2CDB2EA1B29}" destId="{5ED0E6FF-1A8C-40E6-9AAC-990646E6A047}" srcOrd="4" destOrd="0" parTransId="{472A3EEA-E820-4CE5-B5A6-B7AC6B194B57}" sibTransId="{1160348C-5D49-47A2-A6D2-339CD2E481F1}"/>
    <dgm:cxn modelId="{6EB15555-845E-4621-B8C2-EAEACC37355F}" type="presOf" srcId="{DF390C88-9163-4A5E-BD9B-C7233A2CAF13}" destId="{48A1F51A-D413-44EB-ACDD-41C94BBB0B1A}" srcOrd="0" destOrd="7" presId="urn:microsoft.com/office/officeart/2005/8/layout/hList2"/>
    <dgm:cxn modelId="{B857D076-6416-480E-9ED9-1E0F3AA9F91A}" type="presOf" srcId="{88F99AAF-EC6A-44BA-BD58-C4B0DB083B7F}" destId="{509A1A2E-6408-4348-B5BF-F6D9D927BAE0}" srcOrd="0" destOrd="3" presId="urn:microsoft.com/office/officeart/2005/8/layout/hList2"/>
    <dgm:cxn modelId="{02F57C7B-A9D3-404B-AAA2-D4C448B4D9BA}" type="presOf" srcId="{8C2F462E-747E-4B19-BF2E-F88DE3D47B86}" destId="{3F7C2B07-1AF2-4E6C-BED6-36B8E461F831}" srcOrd="0" destOrd="4" presId="urn:microsoft.com/office/officeart/2005/8/layout/hList2"/>
    <dgm:cxn modelId="{F578917E-5DE0-4F5D-AAAD-C5DCE638DB5F}" type="presOf" srcId="{C6F28E05-6736-4DA9-988B-B2CDB2EA1B29}" destId="{B193FAB3-771E-456C-8FDF-784C304DE2A1}" srcOrd="0" destOrd="0" presId="urn:microsoft.com/office/officeart/2005/8/layout/hList2"/>
    <dgm:cxn modelId="{E337847F-C8A1-4B6D-B579-1EB825F6BABD}" type="presOf" srcId="{126972B9-F910-4083-8F5F-B4B5D2282FEC}" destId="{C9DA884F-DEDF-45C3-B765-CFFD8E79B888}" srcOrd="0" destOrd="0" presId="urn:microsoft.com/office/officeart/2005/8/layout/hList2"/>
    <dgm:cxn modelId="{13195281-68FE-4C5F-9853-353FF06021EE}" type="presOf" srcId="{362CA1FE-A4BD-41EB-B7AE-95112CC3DE29}" destId="{48A1F51A-D413-44EB-ACDD-41C94BBB0B1A}" srcOrd="0" destOrd="8" presId="urn:microsoft.com/office/officeart/2005/8/layout/hList2"/>
    <dgm:cxn modelId="{4A419F81-6CD5-4078-9D51-F9ECCD5E9BA8}" type="presOf" srcId="{9C527CE6-A9F1-4B73-88C1-E3C9E75A57CE}" destId="{3F7C2B07-1AF2-4E6C-BED6-36B8E461F831}" srcOrd="0" destOrd="1" presId="urn:microsoft.com/office/officeart/2005/8/layout/hList2"/>
    <dgm:cxn modelId="{0B514482-5E5F-4233-9DD9-A94532EE4FBA}" srcId="{1AF2F0F0-274F-496B-AECA-27E9BD2383F7}" destId="{D59AFA53-B770-48E0-936A-597D3D6425A5}" srcOrd="2" destOrd="0" parTransId="{87344D99-ED8D-4A5E-BA8E-B9AA2844AC94}" sibTransId="{ADD9A0C7-254B-4C24-B196-B42936B41C8E}"/>
    <dgm:cxn modelId="{DBF46789-6C3E-438E-97ED-6B300D56BDDC}" type="presOf" srcId="{BE50B127-9B24-4FDC-A1AA-E6112DA8F5E5}" destId="{48A1F51A-D413-44EB-ACDD-41C94BBB0B1A}" srcOrd="0" destOrd="12" presId="urn:microsoft.com/office/officeart/2005/8/layout/hList2"/>
    <dgm:cxn modelId="{11A56394-8CE6-4869-9417-4FD5ABBB29B2}" srcId="{126972B9-F910-4083-8F5F-B4B5D2282FEC}" destId="{C410F35D-E98C-4781-BF06-33D5EAA59D27}" srcOrd="0" destOrd="0" parTransId="{069CA9F5-3631-4921-B653-3FAF4A6A0B3C}" sibTransId="{F20170F9-834B-4CD5-B980-C20158A59D24}"/>
    <dgm:cxn modelId="{FA2E1F95-FD30-4555-9AF6-30A2BB76B577}" srcId="{C3E0F21A-7B27-4914-B50B-44FA1291B69C}" destId="{126972B9-F910-4083-8F5F-B4B5D2282FEC}" srcOrd="1" destOrd="0" parTransId="{618D5FF9-0236-45ED-A2DF-724B667DD330}" sibTransId="{214F70EE-43AF-4D60-91DE-6E4EBA5E441A}"/>
    <dgm:cxn modelId="{E0AB6D99-7956-47FD-9D5E-F500AA8A8C61}" type="presOf" srcId="{C3E0F21A-7B27-4914-B50B-44FA1291B69C}" destId="{B0A32A40-9BDB-4B82-97E4-5E9FFD7839BD}" srcOrd="0" destOrd="0" presId="urn:microsoft.com/office/officeart/2005/8/layout/hList2"/>
    <dgm:cxn modelId="{6920479A-177F-40F4-88AD-D311A957C54C}" srcId="{C6F28E05-6736-4DA9-988B-B2CDB2EA1B29}" destId="{DF390C88-9163-4A5E-BD9B-C7233A2CAF13}" srcOrd="7" destOrd="0" parTransId="{53F54C08-7329-43CB-87D0-29693E02C1AB}" sibTransId="{83562621-0D3A-41D3-AF50-1B7B6F8F2748}"/>
    <dgm:cxn modelId="{A16D699C-03DD-4A89-AB91-6428C4CD4DF3}" type="presOf" srcId="{F26DEB70-F28C-498C-B743-38F67D516181}" destId="{509A1A2E-6408-4348-B5BF-F6D9D927BAE0}" srcOrd="0" destOrd="2" presId="urn:microsoft.com/office/officeart/2005/8/layout/hList2"/>
    <dgm:cxn modelId="{DA16ECA8-255F-49D3-BD95-9D50E8436B3B}" srcId="{126972B9-F910-4083-8F5F-B4B5D2282FEC}" destId="{F26DEB70-F28C-498C-B743-38F67D516181}" srcOrd="2" destOrd="0" parTransId="{4D39FC16-345D-4CFC-BFD1-8E39B3E18529}" sibTransId="{E652A444-65B8-4DD2-A660-86AC29602324}"/>
    <dgm:cxn modelId="{A9C150A9-DCEB-4BC8-BD98-7E18EC01E501}" type="presOf" srcId="{146826C8-C092-4735-9030-50AEE5BF8146}" destId="{509A1A2E-6408-4348-B5BF-F6D9D927BAE0}" srcOrd="0" destOrd="6" presId="urn:microsoft.com/office/officeart/2005/8/layout/hList2"/>
    <dgm:cxn modelId="{5DCF40AA-5EA6-42B5-BFDE-2653C8F07409}" srcId="{1AF2F0F0-274F-496B-AECA-27E9BD2383F7}" destId="{8C2F462E-747E-4B19-BF2E-F88DE3D47B86}" srcOrd="4" destOrd="0" parTransId="{78BDA97C-73CA-4CAA-A911-FA289981ADB1}" sibTransId="{31782029-258E-488B-9AB5-B1FAA6C284E1}"/>
    <dgm:cxn modelId="{8A774CAE-5204-4AF5-9F10-5B9C459F55C9}" srcId="{126972B9-F910-4083-8F5F-B4B5D2282FEC}" destId="{146826C8-C092-4735-9030-50AEE5BF8146}" srcOrd="6" destOrd="0" parTransId="{54FB4E52-97D4-4E0F-9EF5-21FC091C8D07}" sibTransId="{AAE0BF8E-5244-4FEA-A2D4-B3681A5245BC}"/>
    <dgm:cxn modelId="{E2F4E5B8-4C38-45DE-8E2A-6A42CCCFCE71}" srcId="{C6F28E05-6736-4DA9-988B-B2CDB2EA1B29}" destId="{86EF063A-1D4D-4F83-8E41-6C6A67E1019F}" srcOrd="3" destOrd="0" parTransId="{28870823-6069-40E6-9ACA-317B561DCDBB}" sibTransId="{B75AEDE5-C67E-4272-BBA6-051AFF6D1982}"/>
    <dgm:cxn modelId="{69937EBC-0B78-40BA-8D9B-21A3C107475A}" type="presOf" srcId="{1C7CF140-70A2-4F3E-9138-616670C18EC8}" destId="{3F7C2B07-1AF2-4E6C-BED6-36B8E461F831}" srcOrd="0" destOrd="6" presId="urn:microsoft.com/office/officeart/2005/8/layout/hList2"/>
    <dgm:cxn modelId="{7C7646C3-C484-48AE-8195-90936038C507}" srcId="{126972B9-F910-4083-8F5F-B4B5D2282FEC}" destId="{88F99AAF-EC6A-44BA-BD58-C4B0DB083B7F}" srcOrd="3" destOrd="0" parTransId="{A51524B3-A3E5-4884-AB93-33D5124EA694}" sibTransId="{6D5264A2-735E-4DCB-9E67-384B218C3DD9}"/>
    <dgm:cxn modelId="{CDEC95CA-1D5E-4770-AFC7-C6D8006E570D}" srcId="{126972B9-F910-4083-8F5F-B4B5D2282FEC}" destId="{CF005E94-8E66-44F2-89FB-28F87FD905AC}" srcOrd="5" destOrd="0" parTransId="{EB55276B-77B0-4451-8E4A-7B78A7B01574}" sibTransId="{B4AA5782-53A8-432A-8D65-D08E5007FD5A}"/>
    <dgm:cxn modelId="{8146C4D1-58B6-4261-9327-15B408DB90D8}" srcId="{C6F28E05-6736-4DA9-988B-B2CDB2EA1B29}" destId="{ADB3CDAB-3440-44D0-8A38-580EF2D67511}" srcOrd="6" destOrd="0" parTransId="{E92124D8-08DC-44F4-A75F-F57E05501CE6}" sibTransId="{D16E0B98-A16C-4451-9AE1-3F948C025742}"/>
    <dgm:cxn modelId="{65B089D2-6824-4B8F-9E1D-97A5A91783A2}" srcId="{1AF2F0F0-274F-496B-AECA-27E9BD2383F7}" destId="{A24168E2-EE44-42C8-8080-40CFF353F2C8}" srcOrd="0" destOrd="0" parTransId="{3B70992F-724F-45E3-8D68-4F09A865F703}" sibTransId="{681CAFC2-5F07-4C0C-8CE4-DB4054F8A7BB}"/>
    <dgm:cxn modelId="{DF07E9D7-EA24-43D4-B92C-8128F77D9188}" srcId="{1AF2F0F0-274F-496B-AECA-27E9BD2383F7}" destId="{A2D8A0B3-ED04-45C4-8761-DE77BCD28241}" srcOrd="5" destOrd="0" parTransId="{22A86B1A-44BF-4819-BDB0-1CDA0C1765A5}" sibTransId="{739C71F6-CAAA-4817-9FA5-0D653BDA3A01}"/>
    <dgm:cxn modelId="{30EA5FD9-EEC6-42D4-AC60-BB65EAA48DDC}" srcId="{1AF2F0F0-274F-496B-AECA-27E9BD2383F7}" destId="{9C527CE6-A9F1-4B73-88C1-E3C9E75A57CE}" srcOrd="1" destOrd="0" parTransId="{F15C70F0-16F5-4A5F-B39F-4DF5EDB1BC7B}" sibTransId="{B1038B9D-F14D-4277-992D-C150EFEC9390}"/>
    <dgm:cxn modelId="{64F29EDC-2153-4C63-8798-88CEE90342E6}" type="presOf" srcId="{ADB3CDAB-3440-44D0-8A38-580EF2D67511}" destId="{48A1F51A-D413-44EB-ACDD-41C94BBB0B1A}" srcOrd="0" destOrd="6" presId="urn:microsoft.com/office/officeart/2005/8/layout/hList2"/>
    <dgm:cxn modelId="{83AD94E4-5354-4477-9746-66C32EAC11F2}" type="presOf" srcId="{68FE2A7B-7F98-412F-AF79-44F9265D0BE9}" destId="{48A1F51A-D413-44EB-ACDD-41C94BBB0B1A}" srcOrd="0" destOrd="11" presId="urn:microsoft.com/office/officeart/2005/8/layout/hList2"/>
    <dgm:cxn modelId="{B8C7D4E7-B29E-46A8-98AC-FB011CEDD355}" srcId="{C6F28E05-6736-4DA9-988B-B2CDB2EA1B29}" destId="{68FE2A7B-7F98-412F-AF79-44F9265D0BE9}" srcOrd="11" destOrd="0" parTransId="{170329B2-61E3-47FE-9E4D-80A67A086707}" sibTransId="{96B5D16C-C1D8-4F6D-8EB8-53DAF9BFF202}"/>
    <dgm:cxn modelId="{F78CA9EB-FCB4-4B68-ACE9-9BBD04F913A8}" srcId="{1AF2F0F0-274F-496B-AECA-27E9BD2383F7}" destId="{1C7CF140-70A2-4F3E-9138-616670C18EC8}" srcOrd="6" destOrd="0" parTransId="{21E9F5BF-79A3-4090-8530-0086108ADDB2}" sibTransId="{8B3CA476-7784-4C3E-942A-ED8544FB212E}"/>
    <dgm:cxn modelId="{B80061F7-E6ED-4F2B-BBB2-4346EE783B7C}" type="presOf" srcId="{5ED0E6FF-1A8C-40E6-9AAC-990646E6A047}" destId="{48A1F51A-D413-44EB-ACDD-41C94BBB0B1A}" srcOrd="0" destOrd="4" presId="urn:microsoft.com/office/officeart/2005/8/layout/hList2"/>
    <dgm:cxn modelId="{DCA55DF8-B034-4301-A362-BB94342EC8C0}" type="presOf" srcId="{CF4684D7-1ADA-4778-AFFE-1B0D8737CF30}" destId="{48A1F51A-D413-44EB-ACDD-41C94BBB0B1A}" srcOrd="0" destOrd="1" presId="urn:microsoft.com/office/officeart/2005/8/layout/hList2"/>
    <dgm:cxn modelId="{6BFE18F8-9AC4-4EBB-81E9-4D543F77B9F9}" type="presParOf" srcId="{B0A32A40-9BDB-4B82-97E4-5E9FFD7839BD}" destId="{F1A3E500-9976-4611-BF0D-11BF5AE57141}" srcOrd="0" destOrd="0" presId="urn:microsoft.com/office/officeart/2005/8/layout/hList2"/>
    <dgm:cxn modelId="{4F62218F-58DB-4B45-9AF4-F18ABF97181E}" type="presParOf" srcId="{F1A3E500-9976-4611-BF0D-11BF5AE57141}" destId="{6AA22CEB-D03D-4488-A40E-44131552C91A}" srcOrd="0" destOrd="0" presId="urn:microsoft.com/office/officeart/2005/8/layout/hList2"/>
    <dgm:cxn modelId="{63F6DBF1-B6BB-48D3-BBE6-6CDD43446899}" type="presParOf" srcId="{F1A3E500-9976-4611-BF0D-11BF5AE57141}" destId="{48A1F51A-D413-44EB-ACDD-41C94BBB0B1A}" srcOrd="1" destOrd="0" presId="urn:microsoft.com/office/officeart/2005/8/layout/hList2"/>
    <dgm:cxn modelId="{86721EE1-BA06-495E-B695-8A7C44D30000}" type="presParOf" srcId="{F1A3E500-9976-4611-BF0D-11BF5AE57141}" destId="{B193FAB3-771E-456C-8FDF-784C304DE2A1}" srcOrd="2" destOrd="0" presId="urn:microsoft.com/office/officeart/2005/8/layout/hList2"/>
    <dgm:cxn modelId="{FC38E98B-B259-4E9F-B766-418597C914A9}" type="presParOf" srcId="{B0A32A40-9BDB-4B82-97E4-5E9FFD7839BD}" destId="{8A9AAA36-658F-4734-BFD3-B0FB89C095B9}" srcOrd="1" destOrd="0" presId="urn:microsoft.com/office/officeart/2005/8/layout/hList2"/>
    <dgm:cxn modelId="{D6F8C87B-2CF6-4900-A654-4B291A567F51}" type="presParOf" srcId="{B0A32A40-9BDB-4B82-97E4-5E9FFD7839BD}" destId="{26E79961-552B-4BC7-B264-EFF3B1E65095}" srcOrd="2" destOrd="0" presId="urn:microsoft.com/office/officeart/2005/8/layout/hList2"/>
    <dgm:cxn modelId="{C89E375A-F5F0-47EB-9B03-40E1D66F7628}" type="presParOf" srcId="{26E79961-552B-4BC7-B264-EFF3B1E65095}" destId="{B3658469-92C4-482F-B70E-09BBDFC73256}" srcOrd="0" destOrd="0" presId="urn:microsoft.com/office/officeart/2005/8/layout/hList2"/>
    <dgm:cxn modelId="{1ACBC4A4-D24D-4E0C-9FAE-77FE3EE0AB5D}" type="presParOf" srcId="{26E79961-552B-4BC7-B264-EFF3B1E65095}" destId="{509A1A2E-6408-4348-B5BF-F6D9D927BAE0}" srcOrd="1" destOrd="0" presId="urn:microsoft.com/office/officeart/2005/8/layout/hList2"/>
    <dgm:cxn modelId="{8E2DB1CF-BE3E-4124-B5AA-0096BA442363}" type="presParOf" srcId="{26E79961-552B-4BC7-B264-EFF3B1E65095}" destId="{C9DA884F-DEDF-45C3-B765-CFFD8E79B888}" srcOrd="2" destOrd="0" presId="urn:microsoft.com/office/officeart/2005/8/layout/hList2"/>
    <dgm:cxn modelId="{E7F5713B-B4E1-43A0-8829-B4D7B599B917}" type="presParOf" srcId="{B0A32A40-9BDB-4B82-97E4-5E9FFD7839BD}" destId="{F28E00B9-9EA2-42FA-9CAA-99D3F30A1481}" srcOrd="3" destOrd="0" presId="urn:microsoft.com/office/officeart/2005/8/layout/hList2"/>
    <dgm:cxn modelId="{932E9C92-4A18-4E01-9CF1-972BAFBAE4DF}" type="presParOf" srcId="{B0A32A40-9BDB-4B82-97E4-5E9FFD7839BD}" destId="{9F6A91C0-24E6-4B6C-87B6-410B9A9FFD1E}" srcOrd="4" destOrd="0" presId="urn:microsoft.com/office/officeart/2005/8/layout/hList2"/>
    <dgm:cxn modelId="{806A603B-E2E8-4C3E-ABEA-B0C51B8B743D}" type="presParOf" srcId="{9F6A91C0-24E6-4B6C-87B6-410B9A9FFD1E}" destId="{4F6E1EC0-7990-49B8-B0D3-B1635EB6F0B6}" srcOrd="0" destOrd="0" presId="urn:microsoft.com/office/officeart/2005/8/layout/hList2"/>
    <dgm:cxn modelId="{3DD36A18-34B7-47F9-99CF-14CEACB7A79A}" type="presParOf" srcId="{9F6A91C0-24E6-4B6C-87B6-410B9A9FFD1E}" destId="{3F7C2B07-1AF2-4E6C-BED6-36B8E461F831}" srcOrd="1" destOrd="0" presId="urn:microsoft.com/office/officeart/2005/8/layout/hList2"/>
    <dgm:cxn modelId="{B07C69C4-66F4-457A-8640-D9D79E01997E}" type="presParOf" srcId="{9F6A91C0-24E6-4B6C-87B6-410B9A9FFD1E}" destId="{CEC8B420-834B-465B-B927-5B6E30560E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0F21A-7B27-4914-B50B-44FA1291B69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F28E05-6736-4DA9-988B-B2CDB2EA1B2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TERAPIA DE PAREJA</a:t>
          </a:r>
        </a:p>
      </dgm:t>
    </dgm:pt>
    <dgm:pt modelId="{82F65F5C-479B-4CF0-85E9-F6DED3F0DEB8}" type="parTrans" cxnId="{67A7C56E-3EC7-40AA-8C72-1FD03C972522}">
      <dgm:prSet/>
      <dgm:spPr/>
      <dgm:t>
        <a:bodyPr/>
        <a:lstStyle/>
        <a:p>
          <a:endParaRPr lang="es-ES"/>
        </a:p>
      </dgm:t>
    </dgm:pt>
    <dgm:pt modelId="{BC885533-C81A-4428-8EF7-FBEEA43C44DF}" type="sibTrans" cxnId="{67A7C56E-3EC7-40AA-8C72-1FD03C972522}">
      <dgm:prSet/>
      <dgm:spPr/>
      <dgm:t>
        <a:bodyPr/>
        <a:lstStyle/>
        <a:p>
          <a:endParaRPr lang="es-ES"/>
        </a:p>
      </dgm:t>
    </dgm:pt>
    <dgm:pt modelId="{780491E0-FC5E-40B6-8729-DAD2C0054991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Efectos en bienestar de menores</a:t>
          </a:r>
        </a:p>
      </dgm:t>
    </dgm:pt>
    <dgm:pt modelId="{F4C02F00-1C49-4803-A262-49AA43DEBE3B}" type="parTrans" cxnId="{28CBDD5B-EB44-472D-A611-8409BC72980F}">
      <dgm:prSet/>
      <dgm:spPr/>
      <dgm:t>
        <a:bodyPr/>
        <a:lstStyle/>
        <a:p>
          <a:endParaRPr lang="es-ES"/>
        </a:p>
      </dgm:t>
    </dgm:pt>
    <dgm:pt modelId="{9DA11B1A-E834-4693-BD30-3ED2FD2B9E42}" type="sibTrans" cxnId="{28CBDD5B-EB44-472D-A611-8409BC72980F}">
      <dgm:prSet/>
      <dgm:spPr/>
      <dgm:t>
        <a:bodyPr/>
        <a:lstStyle/>
        <a:p>
          <a:endParaRPr lang="es-ES"/>
        </a:p>
      </dgm:t>
    </dgm:pt>
    <dgm:pt modelId="{126972B9-F910-4083-8F5F-B4B5D2282FE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TOMA DE DECISIONES</a:t>
          </a:r>
        </a:p>
      </dgm:t>
    </dgm:pt>
    <dgm:pt modelId="{618D5FF9-0236-45ED-A2DF-724B667DD330}" type="parTrans" cxnId="{FA2E1F95-FD30-4555-9AF6-30A2BB76B577}">
      <dgm:prSet/>
      <dgm:spPr/>
      <dgm:t>
        <a:bodyPr/>
        <a:lstStyle/>
        <a:p>
          <a:endParaRPr lang="es-ES"/>
        </a:p>
      </dgm:t>
    </dgm:pt>
    <dgm:pt modelId="{214F70EE-43AF-4D60-91DE-6E4EBA5E441A}" type="sibTrans" cxnId="{FA2E1F95-FD30-4555-9AF6-30A2BB76B577}">
      <dgm:prSet/>
      <dgm:spPr/>
      <dgm:t>
        <a:bodyPr/>
        <a:lstStyle/>
        <a:p>
          <a:endParaRPr lang="es-ES"/>
        </a:p>
      </dgm:t>
    </dgm:pt>
    <dgm:pt modelId="{1AF2F0F0-274F-496B-AECA-27E9BD2383F7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POST-RUPTURA</a:t>
          </a:r>
        </a:p>
      </dgm:t>
    </dgm:pt>
    <dgm:pt modelId="{595116EE-AE7F-4ACA-A5EB-21081399746A}" type="parTrans" cxnId="{5D589768-4322-4F28-89BE-531EFADA005C}">
      <dgm:prSet/>
      <dgm:spPr/>
      <dgm:t>
        <a:bodyPr/>
        <a:lstStyle/>
        <a:p>
          <a:endParaRPr lang="es-ES"/>
        </a:p>
      </dgm:t>
    </dgm:pt>
    <dgm:pt modelId="{2A5017BE-A04C-45F7-B43D-96118866A33F}" type="sibTrans" cxnId="{5D589768-4322-4F28-89BE-531EFADA005C}">
      <dgm:prSet/>
      <dgm:spPr/>
      <dgm:t>
        <a:bodyPr/>
        <a:lstStyle/>
        <a:p>
          <a:endParaRPr lang="es-ES"/>
        </a:p>
      </dgm:t>
    </dgm:pt>
    <dgm:pt modelId="{A24168E2-EE44-42C8-8080-40CFF353F2C8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Adaptación al duelo y cambios vitales</a:t>
          </a:r>
        </a:p>
      </dgm:t>
    </dgm:pt>
    <dgm:pt modelId="{3B70992F-724F-45E3-8D68-4F09A865F703}" type="parTrans" cxnId="{65B089D2-6824-4B8F-9E1D-97A5A91783A2}">
      <dgm:prSet/>
      <dgm:spPr/>
      <dgm:t>
        <a:bodyPr/>
        <a:lstStyle/>
        <a:p>
          <a:endParaRPr lang="es-ES"/>
        </a:p>
      </dgm:t>
    </dgm:pt>
    <dgm:pt modelId="{681CAFC2-5F07-4C0C-8CE4-DB4054F8A7BB}" type="sibTrans" cxnId="{65B089D2-6824-4B8F-9E1D-97A5A91783A2}">
      <dgm:prSet/>
      <dgm:spPr/>
      <dgm:t>
        <a:bodyPr/>
        <a:lstStyle/>
        <a:p>
          <a:endParaRPr lang="es-ES"/>
        </a:p>
      </dgm:t>
    </dgm:pt>
    <dgm:pt modelId="{ADB3CDAB-3440-44D0-8A38-580EF2D67511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Profesionales con experiencia</a:t>
          </a:r>
        </a:p>
      </dgm:t>
    </dgm:pt>
    <dgm:pt modelId="{E92124D8-08DC-44F4-A75F-F57E05501CE6}" type="parTrans" cxnId="{8146C4D1-58B6-4261-9327-15B408DB90D8}">
      <dgm:prSet/>
      <dgm:spPr/>
      <dgm:t>
        <a:bodyPr/>
        <a:lstStyle/>
        <a:p>
          <a:endParaRPr lang="es-ES"/>
        </a:p>
      </dgm:t>
    </dgm:pt>
    <dgm:pt modelId="{D16E0B98-A16C-4451-9AE1-3F948C025742}" type="sibTrans" cxnId="{8146C4D1-58B6-4261-9327-15B408DB90D8}">
      <dgm:prSet/>
      <dgm:spPr/>
      <dgm:t>
        <a:bodyPr/>
        <a:lstStyle/>
        <a:p>
          <a:endParaRPr lang="es-ES"/>
        </a:p>
      </dgm:t>
    </dgm:pt>
    <dgm:pt modelId="{F26DEB70-F28C-498C-B743-38F67D516181}">
      <dgm:prSet phldrT="[Texto]" custT="1"/>
      <dgm:spPr>
        <a:solidFill>
          <a:srgbClr val="55548F"/>
        </a:solidFill>
        <a:ln>
          <a:solidFill>
            <a:srgbClr val="55548F"/>
          </a:solidFill>
        </a:ln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39FC16-345D-4CFC-BFD1-8E39B3E18529}" type="parTrans" cxnId="{DA16ECA8-255F-49D3-BD95-9D50E8436B3B}">
      <dgm:prSet/>
      <dgm:spPr/>
      <dgm:t>
        <a:bodyPr/>
        <a:lstStyle/>
        <a:p>
          <a:endParaRPr lang="es-ES"/>
        </a:p>
      </dgm:t>
    </dgm:pt>
    <dgm:pt modelId="{E652A444-65B8-4DD2-A660-86AC29602324}" type="sibTrans" cxnId="{DA16ECA8-255F-49D3-BD95-9D50E8436B3B}">
      <dgm:prSet/>
      <dgm:spPr/>
      <dgm:t>
        <a:bodyPr/>
        <a:lstStyle/>
        <a:p>
          <a:endParaRPr lang="es-ES"/>
        </a:p>
      </dgm:t>
    </dgm:pt>
    <dgm:pt modelId="{D59AFA53-B770-48E0-936A-597D3D6425A5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Reducción de las fricciones y acompañamiento emocional</a:t>
          </a:r>
        </a:p>
      </dgm:t>
    </dgm:pt>
    <dgm:pt modelId="{87344D99-ED8D-4A5E-BA8E-B9AA2844AC94}" type="parTrans" cxnId="{0B514482-5E5F-4233-9DD9-A94532EE4FBA}">
      <dgm:prSet/>
      <dgm:spPr/>
      <dgm:t>
        <a:bodyPr/>
        <a:lstStyle/>
        <a:p>
          <a:endParaRPr lang="es-ES"/>
        </a:p>
      </dgm:t>
    </dgm:pt>
    <dgm:pt modelId="{ADD9A0C7-254B-4C24-B196-B42936B41C8E}" type="sibTrans" cxnId="{0B514482-5E5F-4233-9DD9-A94532EE4FBA}">
      <dgm:prSet/>
      <dgm:spPr/>
      <dgm:t>
        <a:bodyPr/>
        <a:lstStyle/>
        <a:p>
          <a:endParaRPr lang="es-ES"/>
        </a:p>
      </dgm:t>
    </dgm:pt>
    <dgm:pt modelId="{9C527CE6-A9F1-4B73-88C1-E3C9E75A57CE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Información hacia los/as menores</a:t>
          </a:r>
        </a:p>
      </dgm:t>
    </dgm:pt>
    <dgm:pt modelId="{F15C70F0-16F5-4A5F-B39F-4DF5EDB1BC7B}" type="parTrans" cxnId="{30EA5FD9-EEC6-42D4-AC60-BB65EAA48DDC}">
      <dgm:prSet/>
      <dgm:spPr/>
      <dgm:t>
        <a:bodyPr/>
        <a:lstStyle/>
        <a:p>
          <a:endParaRPr lang="es-ES"/>
        </a:p>
      </dgm:t>
    </dgm:pt>
    <dgm:pt modelId="{B1038B9D-F14D-4277-992D-C150EFEC9390}" type="sibTrans" cxnId="{30EA5FD9-EEC6-42D4-AC60-BB65EAA48DDC}">
      <dgm:prSet/>
      <dgm:spPr/>
      <dgm:t>
        <a:bodyPr/>
        <a:lstStyle/>
        <a:p>
          <a:endParaRPr lang="es-ES"/>
        </a:p>
      </dgm:t>
    </dgm:pt>
    <dgm:pt modelId="{362CA1FE-A4BD-41EB-B7AE-95112CC3DE29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Modelos integradores</a:t>
          </a:r>
        </a:p>
      </dgm:t>
    </dgm:pt>
    <dgm:pt modelId="{6C88436B-7085-405C-BBAA-5013CCE04F5E}" type="parTrans" cxnId="{6A82382F-C178-4D16-AA93-9DBF67ADD688}">
      <dgm:prSet/>
      <dgm:spPr/>
      <dgm:t>
        <a:bodyPr/>
        <a:lstStyle/>
        <a:p>
          <a:endParaRPr lang="es-ES"/>
        </a:p>
      </dgm:t>
    </dgm:pt>
    <dgm:pt modelId="{719C46DE-1169-44F7-934E-A9BE809B3EB2}" type="sibTrans" cxnId="{6A82382F-C178-4D16-AA93-9DBF67ADD688}">
      <dgm:prSet/>
      <dgm:spPr/>
      <dgm:t>
        <a:bodyPr/>
        <a:lstStyle/>
        <a:p>
          <a:endParaRPr lang="es-ES"/>
        </a:p>
      </dgm:t>
    </dgm:pt>
    <dgm:pt modelId="{B0922D94-92C2-4173-8481-26629C67B599}">
      <dgm:prSet phldrT="[Texto]" custT="1"/>
      <dgm:spPr>
        <a:solidFill>
          <a:srgbClr val="55548F"/>
        </a:solidFill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84446A6-0731-4974-B9A0-B9FEE1ABAB23}" type="parTrans" cxnId="{F738093D-5D6F-45BC-8058-0F20574A0675}">
      <dgm:prSet/>
      <dgm:spPr/>
      <dgm:t>
        <a:bodyPr/>
        <a:lstStyle/>
        <a:p>
          <a:endParaRPr lang="es-ES"/>
        </a:p>
      </dgm:t>
    </dgm:pt>
    <dgm:pt modelId="{95A67F30-8702-4404-B775-0A6B67F9B577}" type="sibTrans" cxnId="{F738093D-5D6F-45BC-8058-0F20574A0675}">
      <dgm:prSet/>
      <dgm:spPr/>
      <dgm:t>
        <a:bodyPr/>
        <a:lstStyle/>
        <a:p>
          <a:endParaRPr lang="es-ES"/>
        </a:p>
      </dgm:t>
    </dgm:pt>
    <dgm:pt modelId="{DF390C88-9163-4A5E-BD9B-C7233A2CAF13}">
      <dgm:prSet phldrT="[Texto]" custT="1"/>
      <dgm:spPr>
        <a:solidFill>
          <a:srgbClr val="55548F"/>
        </a:solidFill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3F54C08-7329-43CB-87D0-29693E02C1AB}" type="parTrans" cxnId="{6920479A-177F-40F4-88AD-D311A957C54C}">
      <dgm:prSet/>
      <dgm:spPr/>
      <dgm:t>
        <a:bodyPr/>
        <a:lstStyle/>
        <a:p>
          <a:endParaRPr lang="es-ES"/>
        </a:p>
      </dgm:t>
    </dgm:pt>
    <dgm:pt modelId="{83562621-0D3A-41D3-AF50-1B7B6F8F2748}" type="sibTrans" cxnId="{6920479A-177F-40F4-88AD-D311A957C54C}">
      <dgm:prSet/>
      <dgm:spPr/>
      <dgm:t>
        <a:bodyPr/>
        <a:lstStyle/>
        <a:p>
          <a:endParaRPr lang="es-ES"/>
        </a:p>
      </dgm:t>
    </dgm:pt>
    <dgm:pt modelId="{781C4E4D-9FED-4FAC-AC95-FA1EFC80A2DE}">
      <dgm:prSet phldrT="[Texto]" custT="1"/>
      <dgm:spPr>
        <a:solidFill>
          <a:srgbClr val="55548F"/>
        </a:solidFill>
        <a:ln>
          <a:solidFill>
            <a:srgbClr val="55548F"/>
          </a:solidFill>
        </a:ln>
      </dgm:spPr>
      <dgm:t>
        <a:bodyPr/>
        <a:lstStyle/>
        <a:p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</a:rPr>
            <a:t>Alternativa personal y </a:t>
          </a:r>
          <a:r>
            <a:rPr lang="es-ES" sz="1200" dirty="0" err="1">
              <a:latin typeface="Verdana" panose="020B0604030504040204" pitchFamily="34" charset="0"/>
              <a:ea typeface="Verdana" panose="020B0604030504040204" pitchFamily="34" charset="0"/>
            </a:rPr>
            <a:t>autoresponsabilización</a:t>
          </a:r>
          <a:endParaRPr lang="es-ES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BA2A6A-0379-40AA-9826-B98DCD430567}" type="parTrans" cxnId="{D6857D48-333A-4629-A26C-C35D11159F58}">
      <dgm:prSet/>
      <dgm:spPr/>
      <dgm:t>
        <a:bodyPr/>
        <a:lstStyle/>
        <a:p>
          <a:endParaRPr lang="es-ES"/>
        </a:p>
      </dgm:t>
    </dgm:pt>
    <dgm:pt modelId="{090FBC68-490E-4543-9A19-FBEB3385C9E6}" type="sibTrans" cxnId="{D6857D48-333A-4629-A26C-C35D11159F58}">
      <dgm:prSet/>
      <dgm:spPr/>
      <dgm:t>
        <a:bodyPr/>
        <a:lstStyle/>
        <a:p>
          <a:endParaRPr lang="es-ES"/>
        </a:p>
      </dgm:t>
    </dgm:pt>
    <dgm:pt modelId="{C06F32F5-F6FC-41E7-ACE5-5BEDAE40AE29}">
      <dgm:prSet phldrT="[Texto]" custT="1"/>
      <dgm:spPr>
        <a:solidFill>
          <a:srgbClr val="55548F"/>
        </a:solidFill>
        <a:ln>
          <a:solidFill>
            <a:srgbClr val="55548F"/>
          </a:solidFill>
        </a:ln>
      </dgm:spPr>
      <dgm:t>
        <a:bodyPr/>
        <a:lstStyle/>
        <a:p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</a:rPr>
            <a:t>Contraste</a:t>
          </a:r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</a:rPr>
            <a:t>expectativas </a:t>
          </a:r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</a:rPr>
            <a:t>realidad</a:t>
          </a:r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1FD084-4E4A-49C5-96EA-A9E177DFFDE0}" type="parTrans" cxnId="{63667495-D8B9-4FEE-9B31-31A534D255C8}">
      <dgm:prSet/>
      <dgm:spPr/>
      <dgm:t>
        <a:bodyPr/>
        <a:lstStyle/>
        <a:p>
          <a:endParaRPr lang="es-ES"/>
        </a:p>
      </dgm:t>
    </dgm:pt>
    <dgm:pt modelId="{2053780E-E842-4406-A810-8C74DF0B70F0}" type="sibTrans" cxnId="{63667495-D8B9-4FEE-9B31-31A534D255C8}">
      <dgm:prSet/>
      <dgm:spPr/>
      <dgm:t>
        <a:bodyPr/>
        <a:lstStyle/>
        <a:p>
          <a:endParaRPr lang="es-ES"/>
        </a:p>
      </dgm:t>
    </dgm:pt>
    <dgm:pt modelId="{FEF104A7-B5A2-4AAA-9CA4-E3D8D14E9901}">
      <dgm:prSet phldrT="[Texto]" custT="1"/>
      <dgm:spPr>
        <a:solidFill>
          <a:srgbClr val="55548F"/>
        </a:solidFill>
      </dgm:spPr>
      <dgm:t>
        <a:bodyPr/>
        <a:lstStyle/>
        <a:p>
          <a:r>
            <a:rPr lang="es-ES" sz="1600" dirty="0">
              <a:latin typeface="Verdana" panose="020B0604030504040204" pitchFamily="34" charset="0"/>
              <a:ea typeface="Verdana" panose="020B0604030504040204" pitchFamily="34" charset="0"/>
            </a:rPr>
            <a:t>Aprendizaje vicario</a:t>
          </a:r>
        </a:p>
      </dgm:t>
    </dgm:pt>
    <dgm:pt modelId="{99C1997F-4A8B-47BB-B06E-5A3245FC435B}" type="parTrans" cxnId="{5C7282EB-139E-49BF-975D-8D36F083D747}">
      <dgm:prSet/>
      <dgm:spPr/>
      <dgm:t>
        <a:bodyPr/>
        <a:lstStyle/>
        <a:p>
          <a:endParaRPr lang="es-ES"/>
        </a:p>
      </dgm:t>
    </dgm:pt>
    <dgm:pt modelId="{3D69805C-1793-45F2-BFAF-A5A784CF493D}" type="sibTrans" cxnId="{5C7282EB-139E-49BF-975D-8D36F083D747}">
      <dgm:prSet/>
      <dgm:spPr/>
      <dgm:t>
        <a:bodyPr/>
        <a:lstStyle/>
        <a:p>
          <a:endParaRPr lang="es-ES"/>
        </a:p>
      </dgm:t>
    </dgm:pt>
    <dgm:pt modelId="{484553F3-23AC-40A0-8439-45D8C561B0BE}">
      <dgm:prSet phldrT="[Texto]" custT="1"/>
      <dgm:spPr>
        <a:solidFill>
          <a:srgbClr val="55548F"/>
        </a:solidFill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121390-27B4-4070-A451-281BBFF8E415}" type="parTrans" cxnId="{341A2837-6E2A-4E94-BDAE-1C781B95DF53}">
      <dgm:prSet/>
      <dgm:spPr/>
      <dgm:t>
        <a:bodyPr/>
        <a:lstStyle/>
        <a:p>
          <a:endParaRPr lang="es-ES"/>
        </a:p>
      </dgm:t>
    </dgm:pt>
    <dgm:pt modelId="{EEDAF1AE-70CA-4FCD-8586-6814ECC0D72B}" type="sibTrans" cxnId="{341A2837-6E2A-4E94-BDAE-1C781B95DF53}">
      <dgm:prSet/>
      <dgm:spPr/>
      <dgm:t>
        <a:bodyPr/>
        <a:lstStyle/>
        <a:p>
          <a:endParaRPr lang="es-ES"/>
        </a:p>
      </dgm:t>
    </dgm:pt>
    <dgm:pt modelId="{330CC2FE-B158-4190-ACA1-76960C3E01AC}">
      <dgm:prSet phldrT="[Texto]" custT="1"/>
      <dgm:spPr>
        <a:solidFill>
          <a:srgbClr val="55548F"/>
        </a:solidFill>
        <a:ln>
          <a:solidFill>
            <a:srgbClr val="55548F"/>
          </a:solidFill>
        </a:ln>
      </dgm:spPr>
      <dgm:t>
        <a:bodyPr/>
        <a:lstStyle/>
        <a:p>
          <a:r>
            <a:rPr lang="es-ES" sz="1400" dirty="0">
              <a:latin typeface="Verdana" panose="020B0604030504040204" pitchFamily="34" charset="0"/>
              <a:ea typeface="Verdana" panose="020B0604030504040204" pitchFamily="34" charset="0"/>
            </a:rPr>
            <a:t>Prevención del conflicto en separación/divorcio</a:t>
          </a:r>
        </a:p>
      </dgm:t>
    </dgm:pt>
    <dgm:pt modelId="{F494FB75-B82F-4167-9FE1-377F7B0AEA76}" type="parTrans" cxnId="{229DE68B-D28A-4290-84E0-B18362F01976}">
      <dgm:prSet/>
      <dgm:spPr/>
      <dgm:t>
        <a:bodyPr/>
        <a:lstStyle/>
        <a:p>
          <a:endParaRPr lang="es-ES"/>
        </a:p>
      </dgm:t>
    </dgm:pt>
    <dgm:pt modelId="{75EED9C8-96A5-4612-B1E1-EEBD37A1A7F8}" type="sibTrans" cxnId="{229DE68B-D28A-4290-84E0-B18362F01976}">
      <dgm:prSet/>
      <dgm:spPr/>
      <dgm:t>
        <a:bodyPr/>
        <a:lstStyle/>
        <a:p>
          <a:endParaRPr lang="es-ES"/>
        </a:p>
      </dgm:t>
    </dgm:pt>
    <dgm:pt modelId="{20F428D9-8219-444C-B494-55A3A7F680BC}">
      <dgm:prSet phldrT="[Texto]" custT="1"/>
      <dgm:spPr>
        <a:solidFill>
          <a:srgbClr val="55548F"/>
        </a:solidFill>
        <a:ln>
          <a:solidFill>
            <a:srgbClr val="55548F"/>
          </a:solidFill>
        </a:ln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D995FF-DDF7-4B68-A7E7-86D5270AACB3}" type="parTrans" cxnId="{0B70196B-440E-4E99-9A7D-AB0033F93BF5}">
      <dgm:prSet/>
      <dgm:spPr/>
      <dgm:t>
        <a:bodyPr/>
        <a:lstStyle/>
        <a:p>
          <a:endParaRPr lang="es-ES"/>
        </a:p>
      </dgm:t>
    </dgm:pt>
    <dgm:pt modelId="{C83A6BD7-F57B-4459-B68E-3B3980E4025D}" type="sibTrans" cxnId="{0B70196B-440E-4E99-9A7D-AB0033F93BF5}">
      <dgm:prSet/>
      <dgm:spPr/>
      <dgm:t>
        <a:bodyPr/>
        <a:lstStyle/>
        <a:p>
          <a:endParaRPr lang="es-ES"/>
        </a:p>
      </dgm:t>
    </dgm:pt>
    <dgm:pt modelId="{E578D791-F808-4624-BF4C-E50C9A70AD7E}">
      <dgm:prSet phldrT="[Texto]" custT="1"/>
      <dgm:spPr>
        <a:solidFill>
          <a:srgbClr val="55548F"/>
        </a:solidFill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8688DA-B1EB-48CC-BE0D-620F6F776FFE}" type="parTrans" cxnId="{05685952-8454-4155-BF94-C8DF014B0E53}">
      <dgm:prSet/>
      <dgm:spPr/>
      <dgm:t>
        <a:bodyPr/>
        <a:lstStyle/>
        <a:p>
          <a:endParaRPr lang="es-ES"/>
        </a:p>
      </dgm:t>
    </dgm:pt>
    <dgm:pt modelId="{82629293-7039-4D9C-9FEC-D115C65F9F67}" type="sibTrans" cxnId="{05685952-8454-4155-BF94-C8DF014B0E53}">
      <dgm:prSet/>
      <dgm:spPr/>
      <dgm:t>
        <a:bodyPr/>
        <a:lstStyle/>
        <a:p>
          <a:endParaRPr lang="es-ES"/>
        </a:p>
      </dgm:t>
    </dgm:pt>
    <dgm:pt modelId="{A36E1250-74C0-4777-879B-53EFCE2F405B}">
      <dgm:prSet phldrT="[Texto]" custT="1"/>
      <dgm:spPr>
        <a:solidFill>
          <a:srgbClr val="55548F"/>
        </a:solidFill>
      </dgm:spPr>
      <dgm:t>
        <a:bodyPr/>
        <a:lstStyle/>
        <a:p>
          <a:endParaRPr lang="es-E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853FEA8-5D7E-4F9E-96B1-E927907F4AF9}" type="parTrans" cxnId="{85A5C9A1-0DD0-4539-A4D1-B1379DE87AD3}">
      <dgm:prSet/>
      <dgm:spPr/>
      <dgm:t>
        <a:bodyPr/>
        <a:lstStyle/>
        <a:p>
          <a:endParaRPr lang="es-ES"/>
        </a:p>
      </dgm:t>
    </dgm:pt>
    <dgm:pt modelId="{3948FC36-06A4-4429-8A47-E3A2315E731E}" type="sibTrans" cxnId="{85A5C9A1-0DD0-4539-A4D1-B1379DE87AD3}">
      <dgm:prSet/>
      <dgm:spPr/>
      <dgm:t>
        <a:bodyPr/>
        <a:lstStyle/>
        <a:p>
          <a:endParaRPr lang="es-ES"/>
        </a:p>
      </dgm:t>
    </dgm:pt>
    <dgm:pt modelId="{B0A32A40-9BDB-4B82-97E4-5E9FFD7839BD}" type="pres">
      <dgm:prSet presAssocID="{C3E0F21A-7B27-4914-B50B-44FA1291B69C}" presName="linearFlow" presStyleCnt="0">
        <dgm:presLayoutVars>
          <dgm:dir/>
          <dgm:animLvl val="lvl"/>
          <dgm:resizeHandles/>
        </dgm:presLayoutVars>
      </dgm:prSet>
      <dgm:spPr/>
    </dgm:pt>
    <dgm:pt modelId="{F1A3E500-9976-4611-BF0D-11BF5AE57141}" type="pres">
      <dgm:prSet presAssocID="{C6F28E05-6736-4DA9-988B-B2CDB2EA1B29}" presName="compositeNode" presStyleCnt="0">
        <dgm:presLayoutVars>
          <dgm:bulletEnabled val="1"/>
        </dgm:presLayoutVars>
      </dgm:prSet>
      <dgm:spPr/>
    </dgm:pt>
    <dgm:pt modelId="{6AA22CEB-D03D-4488-A40E-44131552C91A}" type="pres">
      <dgm:prSet presAssocID="{C6F28E05-6736-4DA9-988B-B2CDB2EA1B29}" presName="image" presStyleLbl="fgImgPlace1" presStyleIdx="0" presStyleCnt="3" custLinFactNeighborX="2264" custLinFactNeighborY="4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a sosteniendo mano"/>
        </a:ext>
      </dgm:extLst>
    </dgm:pt>
    <dgm:pt modelId="{48A1F51A-D413-44EB-ACDD-41C94BBB0B1A}" type="pres">
      <dgm:prSet presAssocID="{C6F28E05-6736-4DA9-988B-B2CDB2EA1B29}" presName="childNode" presStyleLbl="node1" presStyleIdx="0" presStyleCnt="3" custLinFactNeighborX="5097" custLinFactNeighborY="639">
        <dgm:presLayoutVars>
          <dgm:bulletEnabled val="1"/>
        </dgm:presLayoutVars>
      </dgm:prSet>
      <dgm:spPr/>
    </dgm:pt>
    <dgm:pt modelId="{B193FAB3-771E-456C-8FDF-784C304DE2A1}" type="pres">
      <dgm:prSet presAssocID="{C6F28E05-6736-4DA9-988B-B2CDB2EA1B2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A9AAA36-658F-4734-BFD3-B0FB89C095B9}" type="pres">
      <dgm:prSet presAssocID="{BC885533-C81A-4428-8EF7-FBEEA43C44DF}" presName="sibTrans" presStyleCnt="0"/>
      <dgm:spPr/>
    </dgm:pt>
    <dgm:pt modelId="{26E79961-552B-4BC7-B264-EFF3B1E65095}" type="pres">
      <dgm:prSet presAssocID="{126972B9-F910-4083-8F5F-B4B5D2282FEC}" presName="compositeNode" presStyleCnt="0">
        <dgm:presLayoutVars>
          <dgm:bulletEnabled val="1"/>
        </dgm:presLayoutVars>
      </dgm:prSet>
      <dgm:spPr/>
    </dgm:pt>
    <dgm:pt modelId="{B3658469-92C4-482F-B70E-09BBDFC73256}" type="pres">
      <dgm:prSet presAssocID="{126972B9-F910-4083-8F5F-B4B5D2282FEC}" presName="image" presStyleLbl="fgImgPlace1" presStyleIdx="1" presStyleCnt="3" custLinFactNeighborX="2767" custLinFactNeighborY="4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extLst>
        <a:ext uri="{E40237B7-FDA0-4F09-8148-C483321AD2D9}">
          <dgm14:cNvPr xmlns:dgm14="http://schemas.microsoft.com/office/drawing/2010/diagram" id="0" name="" descr="Bifurcación de camino rural en el bosque"/>
        </a:ext>
      </dgm:extLst>
    </dgm:pt>
    <dgm:pt modelId="{509A1A2E-6408-4348-B5BF-F6D9D927BAE0}" type="pres">
      <dgm:prSet presAssocID="{126972B9-F910-4083-8F5F-B4B5D2282FEC}" presName="childNode" presStyleLbl="node1" presStyleIdx="1" presStyleCnt="3" custScaleX="103330" custLinFactNeighborX="653" custLinFactNeighborY="714">
        <dgm:presLayoutVars>
          <dgm:bulletEnabled val="1"/>
        </dgm:presLayoutVars>
      </dgm:prSet>
      <dgm:spPr/>
    </dgm:pt>
    <dgm:pt modelId="{C9DA884F-DEDF-45C3-B765-CFFD8E79B888}" type="pres">
      <dgm:prSet presAssocID="{126972B9-F910-4083-8F5F-B4B5D2282FE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28E00B9-9EA2-42FA-9CAA-99D3F30A1481}" type="pres">
      <dgm:prSet presAssocID="{214F70EE-43AF-4D60-91DE-6E4EBA5E441A}" presName="sibTrans" presStyleCnt="0"/>
      <dgm:spPr/>
    </dgm:pt>
    <dgm:pt modelId="{9F6A91C0-24E6-4B6C-87B6-410B9A9FFD1E}" type="pres">
      <dgm:prSet presAssocID="{1AF2F0F0-274F-496B-AECA-27E9BD2383F7}" presName="compositeNode" presStyleCnt="0">
        <dgm:presLayoutVars>
          <dgm:bulletEnabled val="1"/>
        </dgm:presLayoutVars>
      </dgm:prSet>
      <dgm:spPr/>
    </dgm:pt>
    <dgm:pt modelId="{4F6E1EC0-7990-49B8-B0D3-B1635EB6F0B6}" type="pres">
      <dgm:prSet presAssocID="{1AF2F0F0-274F-496B-AECA-27E9BD2383F7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Persona delante de una carretera con un maletín"/>
        </a:ext>
      </dgm:extLst>
    </dgm:pt>
    <dgm:pt modelId="{3F7C2B07-1AF2-4E6C-BED6-36B8E461F831}" type="pres">
      <dgm:prSet presAssocID="{1AF2F0F0-274F-496B-AECA-27E9BD2383F7}" presName="childNode" presStyleLbl="node1" presStyleIdx="2" presStyleCnt="3" custScaleX="105076">
        <dgm:presLayoutVars>
          <dgm:bulletEnabled val="1"/>
        </dgm:presLayoutVars>
      </dgm:prSet>
      <dgm:spPr/>
    </dgm:pt>
    <dgm:pt modelId="{CEC8B420-834B-465B-B927-5B6E30560EF7}" type="pres">
      <dgm:prSet presAssocID="{1AF2F0F0-274F-496B-AECA-27E9BD2383F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68D390D-BE29-43F0-83A5-83A6B2F6C17C}" type="presOf" srcId="{A24168E2-EE44-42C8-8080-40CFF353F2C8}" destId="{3F7C2B07-1AF2-4E6C-BED6-36B8E461F831}" srcOrd="0" destOrd="0" presId="urn:microsoft.com/office/officeart/2005/8/layout/hList2"/>
    <dgm:cxn modelId="{A51CB215-4001-4681-AF6E-637924177D5A}" type="presOf" srcId="{D59AFA53-B770-48E0-936A-597D3D6425A5}" destId="{3F7C2B07-1AF2-4E6C-BED6-36B8E461F831}" srcOrd="0" destOrd="4" presId="urn:microsoft.com/office/officeart/2005/8/layout/hList2"/>
    <dgm:cxn modelId="{896EDF27-E19D-468C-B34C-7BA22D60B61E}" type="presOf" srcId="{20F428D9-8219-444C-B494-55A3A7F680BC}" destId="{509A1A2E-6408-4348-B5BF-F6D9D927BAE0}" srcOrd="0" destOrd="3" presId="urn:microsoft.com/office/officeart/2005/8/layout/hList2"/>
    <dgm:cxn modelId="{C1996329-6824-4449-A7F2-3F23E513AE70}" type="presOf" srcId="{B0922D94-92C2-4173-8481-26629C67B599}" destId="{48A1F51A-D413-44EB-ACDD-41C94BBB0B1A}" srcOrd="0" destOrd="1" presId="urn:microsoft.com/office/officeart/2005/8/layout/hList2"/>
    <dgm:cxn modelId="{6A82382F-C178-4D16-AA93-9DBF67ADD688}" srcId="{C6F28E05-6736-4DA9-988B-B2CDB2EA1B29}" destId="{362CA1FE-A4BD-41EB-B7AE-95112CC3DE29}" srcOrd="4" destOrd="0" parTransId="{6C88436B-7085-405C-BBAA-5013CCE04F5E}" sibTransId="{719C46DE-1169-44F7-934E-A9BE809B3EB2}"/>
    <dgm:cxn modelId="{EB2FF030-2F36-4F13-AF81-5ECA25009338}" type="presOf" srcId="{E578D791-F808-4624-BF4C-E50C9A70AD7E}" destId="{3F7C2B07-1AF2-4E6C-BED6-36B8E461F831}" srcOrd="0" destOrd="1" presId="urn:microsoft.com/office/officeart/2005/8/layout/hList2"/>
    <dgm:cxn modelId="{341A2837-6E2A-4E94-BDAE-1C781B95DF53}" srcId="{C6F28E05-6736-4DA9-988B-B2CDB2EA1B29}" destId="{484553F3-23AC-40A0-8439-45D8C561B0BE}" srcOrd="5" destOrd="0" parTransId="{17121390-27B4-4070-A451-281BBFF8E415}" sibTransId="{EEDAF1AE-70CA-4FCD-8586-6814ECC0D72B}"/>
    <dgm:cxn modelId="{F738093D-5D6F-45BC-8058-0F20574A0675}" srcId="{C6F28E05-6736-4DA9-988B-B2CDB2EA1B29}" destId="{B0922D94-92C2-4173-8481-26629C67B599}" srcOrd="1" destOrd="0" parTransId="{C84446A6-0731-4974-B9A0-B9FEE1ABAB23}" sibTransId="{95A67F30-8702-4404-B775-0A6B67F9B577}"/>
    <dgm:cxn modelId="{9B05005B-94C2-4F8A-90F2-D51DDE8C3C42}" type="presOf" srcId="{781C4E4D-9FED-4FAC-AC95-FA1EFC80A2DE}" destId="{509A1A2E-6408-4348-B5BF-F6D9D927BAE0}" srcOrd="0" destOrd="0" presId="urn:microsoft.com/office/officeart/2005/8/layout/hList2"/>
    <dgm:cxn modelId="{28CBDD5B-EB44-472D-A611-8409BC72980F}" srcId="{C6F28E05-6736-4DA9-988B-B2CDB2EA1B29}" destId="{780491E0-FC5E-40B6-8729-DAD2C0054991}" srcOrd="0" destOrd="0" parTransId="{F4C02F00-1C49-4803-A262-49AA43DEBE3B}" sibTransId="{9DA11B1A-E834-4693-BD30-3ED2FD2B9E42}"/>
    <dgm:cxn modelId="{E475665E-BA08-4B87-B068-01C0EA32F94D}" type="presOf" srcId="{484553F3-23AC-40A0-8439-45D8C561B0BE}" destId="{48A1F51A-D413-44EB-ACDD-41C94BBB0B1A}" srcOrd="0" destOrd="5" presId="urn:microsoft.com/office/officeart/2005/8/layout/hList2"/>
    <dgm:cxn modelId="{632AFA47-C1D5-4414-B589-E65BA09D87CD}" type="presOf" srcId="{FEF104A7-B5A2-4AAA-9CA4-E3D8D14E9901}" destId="{48A1F51A-D413-44EB-ACDD-41C94BBB0B1A}" srcOrd="0" destOrd="6" presId="urn:microsoft.com/office/officeart/2005/8/layout/hList2"/>
    <dgm:cxn modelId="{D6857D48-333A-4629-A26C-C35D11159F58}" srcId="{126972B9-F910-4083-8F5F-B4B5D2282FEC}" destId="{781C4E4D-9FED-4FAC-AC95-FA1EFC80A2DE}" srcOrd="0" destOrd="0" parTransId="{33BA2A6A-0379-40AA-9826-B98DCD430567}" sibTransId="{090FBC68-490E-4543-9A19-FBEB3385C9E6}"/>
    <dgm:cxn modelId="{A66A8148-A686-48CA-8D4E-320B165F0AC3}" type="presOf" srcId="{1AF2F0F0-274F-496B-AECA-27E9BD2383F7}" destId="{CEC8B420-834B-465B-B927-5B6E30560EF7}" srcOrd="0" destOrd="0" presId="urn:microsoft.com/office/officeart/2005/8/layout/hList2"/>
    <dgm:cxn modelId="{5D589768-4322-4F28-89BE-531EFADA005C}" srcId="{C3E0F21A-7B27-4914-B50B-44FA1291B69C}" destId="{1AF2F0F0-274F-496B-AECA-27E9BD2383F7}" srcOrd="2" destOrd="0" parTransId="{595116EE-AE7F-4ACA-A5EB-21081399746A}" sibTransId="{2A5017BE-A04C-45F7-B43D-96118866A33F}"/>
    <dgm:cxn modelId="{0B70196B-440E-4E99-9A7D-AB0033F93BF5}" srcId="{126972B9-F910-4083-8F5F-B4B5D2282FEC}" destId="{20F428D9-8219-444C-B494-55A3A7F680BC}" srcOrd="3" destOrd="0" parTransId="{11D995FF-DDF7-4B68-A7E7-86D5270AACB3}" sibTransId="{C83A6BD7-F57B-4459-B68E-3B3980E4025D}"/>
    <dgm:cxn modelId="{8CBD134C-A862-4B7C-974D-E6E65195652B}" type="presOf" srcId="{780491E0-FC5E-40B6-8729-DAD2C0054991}" destId="{48A1F51A-D413-44EB-ACDD-41C94BBB0B1A}" srcOrd="0" destOrd="0" presId="urn:microsoft.com/office/officeart/2005/8/layout/hList2"/>
    <dgm:cxn modelId="{67A7C56E-3EC7-40AA-8C72-1FD03C972522}" srcId="{C3E0F21A-7B27-4914-B50B-44FA1291B69C}" destId="{C6F28E05-6736-4DA9-988B-B2CDB2EA1B29}" srcOrd="0" destOrd="0" parTransId="{82F65F5C-479B-4CF0-85E9-F6DED3F0DEB8}" sibTransId="{BC885533-C81A-4428-8EF7-FBEEA43C44DF}"/>
    <dgm:cxn modelId="{05685952-8454-4155-BF94-C8DF014B0E53}" srcId="{1AF2F0F0-274F-496B-AECA-27E9BD2383F7}" destId="{E578D791-F808-4624-BF4C-E50C9A70AD7E}" srcOrd="1" destOrd="0" parTransId="{AF8688DA-B1EB-48CC-BE0D-620F6F776FFE}" sibTransId="{82629293-7039-4D9C-9FEC-D115C65F9F67}"/>
    <dgm:cxn modelId="{6EB15555-845E-4621-B8C2-EAEACC37355F}" type="presOf" srcId="{DF390C88-9163-4A5E-BD9B-C7233A2CAF13}" destId="{48A1F51A-D413-44EB-ACDD-41C94BBB0B1A}" srcOrd="0" destOrd="3" presId="urn:microsoft.com/office/officeart/2005/8/layout/hList2"/>
    <dgm:cxn modelId="{F578917E-5DE0-4F5D-AAAD-C5DCE638DB5F}" type="presOf" srcId="{C6F28E05-6736-4DA9-988B-B2CDB2EA1B29}" destId="{B193FAB3-771E-456C-8FDF-784C304DE2A1}" srcOrd="0" destOrd="0" presId="urn:microsoft.com/office/officeart/2005/8/layout/hList2"/>
    <dgm:cxn modelId="{E337847F-C8A1-4B6D-B579-1EB825F6BABD}" type="presOf" srcId="{126972B9-F910-4083-8F5F-B4B5D2282FEC}" destId="{C9DA884F-DEDF-45C3-B765-CFFD8E79B888}" srcOrd="0" destOrd="0" presId="urn:microsoft.com/office/officeart/2005/8/layout/hList2"/>
    <dgm:cxn modelId="{13195281-68FE-4C5F-9853-353FF06021EE}" type="presOf" srcId="{362CA1FE-A4BD-41EB-B7AE-95112CC3DE29}" destId="{48A1F51A-D413-44EB-ACDD-41C94BBB0B1A}" srcOrd="0" destOrd="4" presId="urn:microsoft.com/office/officeart/2005/8/layout/hList2"/>
    <dgm:cxn modelId="{4A419F81-6CD5-4078-9D51-F9ECCD5E9BA8}" type="presOf" srcId="{9C527CE6-A9F1-4B73-88C1-E3C9E75A57CE}" destId="{3F7C2B07-1AF2-4E6C-BED6-36B8E461F831}" srcOrd="0" destOrd="2" presId="urn:microsoft.com/office/officeart/2005/8/layout/hList2"/>
    <dgm:cxn modelId="{0B514482-5E5F-4233-9DD9-A94532EE4FBA}" srcId="{1AF2F0F0-274F-496B-AECA-27E9BD2383F7}" destId="{D59AFA53-B770-48E0-936A-597D3D6425A5}" srcOrd="4" destOrd="0" parTransId="{87344D99-ED8D-4A5E-BA8E-B9AA2844AC94}" sibTransId="{ADD9A0C7-254B-4C24-B196-B42936B41C8E}"/>
    <dgm:cxn modelId="{229DE68B-D28A-4290-84E0-B18362F01976}" srcId="{126972B9-F910-4083-8F5F-B4B5D2282FEC}" destId="{330CC2FE-B158-4190-ACA1-76960C3E01AC}" srcOrd="4" destOrd="0" parTransId="{F494FB75-B82F-4167-9FE1-377F7B0AEA76}" sibTransId="{75EED9C8-96A5-4612-B1E1-EEBD37A1A7F8}"/>
    <dgm:cxn modelId="{FA2E1F95-FD30-4555-9AF6-30A2BB76B577}" srcId="{C3E0F21A-7B27-4914-B50B-44FA1291B69C}" destId="{126972B9-F910-4083-8F5F-B4B5D2282FEC}" srcOrd="1" destOrd="0" parTransId="{618D5FF9-0236-45ED-A2DF-724B667DD330}" sibTransId="{214F70EE-43AF-4D60-91DE-6E4EBA5E441A}"/>
    <dgm:cxn modelId="{63667495-D8B9-4FEE-9B31-31A534D255C8}" srcId="{126972B9-F910-4083-8F5F-B4B5D2282FEC}" destId="{C06F32F5-F6FC-41E7-ACE5-5BEDAE40AE29}" srcOrd="2" destOrd="0" parTransId="{C71FD084-4E4A-49C5-96EA-A9E177DFFDE0}" sibTransId="{2053780E-E842-4406-A810-8C74DF0B70F0}"/>
    <dgm:cxn modelId="{E0AB6D99-7956-47FD-9D5E-F500AA8A8C61}" type="presOf" srcId="{C3E0F21A-7B27-4914-B50B-44FA1291B69C}" destId="{B0A32A40-9BDB-4B82-97E4-5E9FFD7839BD}" srcOrd="0" destOrd="0" presId="urn:microsoft.com/office/officeart/2005/8/layout/hList2"/>
    <dgm:cxn modelId="{6920479A-177F-40F4-88AD-D311A957C54C}" srcId="{C6F28E05-6736-4DA9-988B-B2CDB2EA1B29}" destId="{DF390C88-9163-4A5E-BD9B-C7233A2CAF13}" srcOrd="3" destOrd="0" parTransId="{53F54C08-7329-43CB-87D0-29693E02C1AB}" sibTransId="{83562621-0D3A-41D3-AF50-1B7B6F8F2748}"/>
    <dgm:cxn modelId="{A16D699C-03DD-4A89-AB91-6428C4CD4DF3}" type="presOf" srcId="{F26DEB70-F28C-498C-B743-38F67D516181}" destId="{509A1A2E-6408-4348-B5BF-F6D9D927BAE0}" srcOrd="0" destOrd="1" presId="urn:microsoft.com/office/officeart/2005/8/layout/hList2"/>
    <dgm:cxn modelId="{F30513A1-4170-4EE2-A860-B3156DE2107C}" type="presOf" srcId="{C06F32F5-F6FC-41E7-ACE5-5BEDAE40AE29}" destId="{509A1A2E-6408-4348-B5BF-F6D9D927BAE0}" srcOrd="0" destOrd="2" presId="urn:microsoft.com/office/officeart/2005/8/layout/hList2"/>
    <dgm:cxn modelId="{85A5C9A1-0DD0-4539-A4D1-B1379DE87AD3}" srcId="{1AF2F0F0-274F-496B-AECA-27E9BD2383F7}" destId="{A36E1250-74C0-4777-879B-53EFCE2F405B}" srcOrd="3" destOrd="0" parTransId="{7853FEA8-5D7E-4F9E-96B1-E927907F4AF9}" sibTransId="{3948FC36-06A4-4429-8A47-E3A2315E731E}"/>
    <dgm:cxn modelId="{76A174A2-219C-4D0A-8C27-9491195F8D6F}" type="presOf" srcId="{330CC2FE-B158-4190-ACA1-76960C3E01AC}" destId="{509A1A2E-6408-4348-B5BF-F6D9D927BAE0}" srcOrd="0" destOrd="4" presId="urn:microsoft.com/office/officeart/2005/8/layout/hList2"/>
    <dgm:cxn modelId="{DA16ECA8-255F-49D3-BD95-9D50E8436B3B}" srcId="{126972B9-F910-4083-8F5F-B4B5D2282FEC}" destId="{F26DEB70-F28C-498C-B743-38F67D516181}" srcOrd="1" destOrd="0" parTransId="{4D39FC16-345D-4CFC-BFD1-8E39B3E18529}" sibTransId="{E652A444-65B8-4DD2-A660-86AC29602324}"/>
    <dgm:cxn modelId="{8146C4D1-58B6-4261-9327-15B408DB90D8}" srcId="{C6F28E05-6736-4DA9-988B-B2CDB2EA1B29}" destId="{ADB3CDAB-3440-44D0-8A38-580EF2D67511}" srcOrd="2" destOrd="0" parTransId="{E92124D8-08DC-44F4-A75F-F57E05501CE6}" sibTransId="{D16E0B98-A16C-4451-9AE1-3F948C025742}"/>
    <dgm:cxn modelId="{65B089D2-6824-4B8F-9E1D-97A5A91783A2}" srcId="{1AF2F0F0-274F-496B-AECA-27E9BD2383F7}" destId="{A24168E2-EE44-42C8-8080-40CFF353F2C8}" srcOrd="0" destOrd="0" parTransId="{3B70992F-724F-45E3-8D68-4F09A865F703}" sibTransId="{681CAFC2-5F07-4C0C-8CE4-DB4054F8A7BB}"/>
    <dgm:cxn modelId="{30EA5FD9-EEC6-42D4-AC60-BB65EAA48DDC}" srcId="{1AF2F0F0-274F-496B-AECA-27E9BD2383F7}" destId="{9C527CE6-A9F1-4B73-88C1-E3C9E75A57CE}" srcOrd="2" destOrd="0" parTransId="{F15C70F0-16F5-4A5F-B39F-4DF5EDB1BC7B}" sibTransId="{B1038B9D-F14D-4277-992D-C150EFEC9390}"/>
    <dgm:cxn modelId="{64F29EDC-2153-4C63-8798-88CEE90342E6}" type="presOf" srcId="{ADB3CDAB-3440-44D0-8A38-580EF2D67511}" destId="{48A1F51A-D413-44EB-ACDD-41C94BBB0B1A}" srcOrd="0" destOrd="2" presId="urn:microsoft.com/office/officeart/2005/8/layout/hList2"/>
    <dgm:cxn modelId="{73B0EFDD-F70A-4284-BFF1-AE7E9E9C3052}" type="presOf" srcId="{A36E1250-74C0-4777-879B-53EFCE2F405B}" destId="{3F7C2B07-1AF2-4E6C-BED6-36B8E461F831}" srcOrd="0" destOrd="3" presId="urn:microsoft.com/office/officeart/2005/8/layout/hList2"/>
    <dgm:cxn modelId="{5C7282EB-139E-49BF-975D-8D36F083D747}" srcId="{C6F28E05-6736-4DA9-988B-B2CDB2EA1B29}" destId="{FEF104A7-B5A2-4AAA-9CA4-E3D8D14E9901}" srcOrd="6" destOrd="0" parTransId="{99C1997F-4A8B-47BB-B06E-5A3245FC435B}" sibTransId="{3D69805C-1793-45F2-BFAF-A5A784CF493D}"/>
    <dgm:cxn modelId="{6BFE18F8-9AC4-4EBB-81E9-4D543F77B9F9}" type="presParOf" srcId="{B0A32A40-9BDB-4B82-97E4-5E9FFD7839BD}" destId="{F1A3E500-9976-4611-BF0D-11BF5AE57141}" srcOrd="0" destOrd="0" presId="urn:microsoft.com/office/officeart/2005/8/layout/hList2"/>
    <dgm:cxn modelId="{4F62218F-58DB-4B45-9AF4-F18ABF97181E}" type="presParOf" srcId="{F1A3E500-9976-4611-BF0D-11BF5AE57141}" destId="{6AA22CEB-D03D-4488-A40E-44131552C91A}" srcOrd="0" destOrd="0" presId="urn:microsoft.com/office/officeart/2005/8/layout/hList2"/>
    <dgm:cxn modelId="{63F6DBF1-B6BB-48D3-BBE6-6CDD43446899}" type="presParOf" srcId="{F1A3E500-9976-4611-BF0D-11BF5AE57141}" destId="{48A1F51A-D413-44EB-ACDD-41C94BBB0B1A}" srcOrd="1" destOrd="0" presId="urn:microsoft.com/office/officeart/2005/8/layout/hList2"/>
    <dgm:cxn modelId="{86721EE1-BA06-495E-B695-8A7C44D30000}" type="presParOf" srcId="{F1A3E500-9976-4611-BF0D-11BF5AE57141}" destId="{B193FAB3-771E-456C-8FDF-784C304DE2A1}" srcOrd="2" destOrd="0" presId="urn:microsoft.com/office/officeart/2005/8/layout/hList2"/>
    <dgm:cxn modelId="{FC38E98B-B259-4E9F-B766-418597C914A9}" type="presParOf" srcId="{B0A32A40-9BDB-4B82-97E4-5E9FFD7839BD}" destId="{8A9AAA36-658F-4734-BFD3-B0FB89C095B9}" srcOrd="1" destOrd="0" presId="urn:microsoft.com/office/officeart/2005/8/layout/hList2"/>
    <dgm:cxn modelId="{D6F8C87B-2CF6-4900-A654-4B291A567F51}" type="presParOf" srcId="{B0A32A40-9BDB-4B82-97E4-5E9FFD7839BD}" destId="{26E79961-552B-4BC7-B264-EFF3B1E65095}" srcOrd="2" destOrd="0" presId="urn:microsoft.com/office/officeart/2005/8/layout/hList2"/>
    <dgm:cxn modelId="{C89E375A-F5F0-47EB-9B03-40E1D66F7628}" type="presParOf" srcId="{26E79961-552B-4BC7-B264-EFF3B1E65095}" destId="{B3658469-92C4-482F-B70E-09BBDFC73256}" srcOrd="0" destOrd="0" presId="urn:microsoft.com/office/officeart/2005/8/layout/hList2"/>
    <dgm:cxn modelId="{1ACBC4A4-D24D-4E0C-9FAE-77FE3EE0AB5D}" type="presParOf" srcId="{26E79961-552B-4BC7-B264-EFF3B1E65095}" destId="{509A1A2E-6408-4348-B5BF-F6D9D927BAE0}" srcOrd="1" destOrd="0" presId="urn:microsoft.com/office/officeart/2005/8/layout/hList2"/>
    <dgm:cxn modelId="{8E2DB1CF-BE3E-4124-B5AA-0096BA442363}" type="presParOf" srcId="{26E79961-552B-4BC7-B264-EFF3B1E65095}" destId="{C9DA884F-DEDF-45C3-B765-CFFD8E79B888}" srcOrd="2" destOrd="0" presId="urn:microsoft.com/office/officeart/2005/8/layout/hList2"/>
    <dgm:cxn modelId="{E7F5713B-B4E1-43A0-8829-B4D7B599B917}" type="presParOf" srcId="{B0A32A40-9BDB-4B82-97E4-5E9FFD7839BD}" destId="{F28E00B9-9EA2-42FA-9CAA-99D3F30A1481}" srcOrd="3" destOrd="0" presId="urn:microsoft.com/office/officeart/2005/8/layout/hList2"/>
    <dgm:cxn modelId="{932E9C92-4A18-4E01-9CF1-972BAFBAE4DF}" type="presParOf" srcId="{B0A32A40-9BDB-4B82-97E4-5E9FFD7839BD}" destId="{9F6A91C0-24E6-4B6C-87B6-410B9A9FFD1E}" srcOrd="4" destOrd="0" presId="urn:microsoft.com/office/officeart/2005/8/layout/hList2"/>
    <dgm:cxn modelId="{806A603B-E2E8-4C3E-ABEA-B0C51B8B743D}" type="presParOf" srcId="{9F6A91C0-24E6-4B6C-87B6-410B9A9FFD1E}" destId="{4F6E1EC0-7990-49B8-B0D3-B1635EB6F0B6}" srcOrd="0" destOrd="0" presId="urn:microsoft.com/office/officeart/2005/8/layout/hList2"/>
    <dgm:cxn modelId="{3DD36A18-34B7-47F9-99CF-14CEACB7A79A}" type="presParOf" srcId="{9F6A91C0-24E6-4B6C-87B6-410B9A9FFD1E}" destId="{3F7C2B07-1AF2-4E6C-BED6-36B8E461F831}" srcOrd="1" destOrd="0" presId="urn:microsoft.com/office/officeart/2005/8/layout/hList2"/>
    <dgm:cxn modelId="{B07C69C4-66F4-457A-8640-D9D79E01997E}" type="presParOf" srcId="{9F6A91C0-24E6-4B6C-87B6-410B9A9FFD1E}" destId="{CEC8B420-834B-465B-B927-5B6E30560E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A2361-023E-4C00-B7F0-6FD86AE8782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8161B17-5815-4189-8ADF-229C19A5EFFA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Habilidades educativas parentales</a:t>
          </a:r>
        </a:p>
      </dgm:t>
    </dgm:pt>
    <dgm:pt modelId="{E8184C45-9C47-4B72-8460-09F3A0C2D464}" type="parTrans" cxnId="{BEE1BF31-4575-43A6-A965-91FABB54D17E}">
      <dgm:prSet/>
      <dgm:spPr/>
      <dgm:t>
        <a:bodyPr/>
        <a:lstStyle/>
        <a:p>
          <a:endParaRPr lang="es-ES"/>
        </a:p>
      </dgm:t>
    </dgm:pt>
    <dgm:pt modelId="{7FF6F250-1E79-44DC-A93E-84A57BF95DB0}" type="sibTrans" cxnId="{BEE1BF31-4575-43A6-A965-91FABB54D17E}">
      <dgm:prSet/>
      <dgm:spPr/>
      <dgm:t>
        <a:bodyPr/>
        <a:lstStyle/>
        <a:p>
          <a:endParaRPr lang="es-ES"/>
        </a:p>
      </dgm:t>
    </dgm:pt>
    <dgm:pt modelId="{12DF047F-7F7A-45DF-AC11-4D3C4D3E0280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Comunicación y expresión emocional</a:t>
          </a:r>
        </a:p>
      </dgm:t>
    </dgm:pt>
    <dgm:pt modelId="{B6D99F55-EF2C-4834-98E7-B70B434421CF}" type="parTrans" cxnId="{8FEB4883-BC9D-4E4D-A9E9-4EF65184226A}">
      <dgm:prSet/>
      <dgm:spPr/>
      <dgm:t>
        <a:bodyPr/>
        <a:lstStyle/>
        <a:p>
          <a:endParaRPr lang="es-ES"/>
        </a:p>
      </dgm:t>
    </dgm:pt>
    <dgm:pt modelId="{4F224B6A-0515-425F-815F-CF0BDF2C2846}" type="sibTrans" cxnId="{8FEB4883-BC9D-4E4D-A9E9-4EF65184226A}">
      <dgm:prSet/>
      <dgm:spPr/>
      <dgm:t>
        <a:bodyPr/>
        <a:lstStyle/>
        <a:p>
          <a:endParaRPr lang="es-ES"/>
        </a:p>
      </dgm:t>
    </dgm:pt>
    <dgm:pt modelId="{0DC1FE48-BFFF-4603-9402-72A83685ACA7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Relación entre hermanos  y nuevos miembros</a:t>
          </a:r>
        </a:p>
      </dgm:t>
    </dgm:pt>
    <dgm:pt modelId="{E175E624-BA40-44CA-9F14-4CBB780A60B2}" type="parTrans" cxnId="{F0CC18DC-259E-41DD-A94E-8977EA009B6D}">
      <dgm:prSet/>
      <dgm:spPr/>
      <dgm:t>
        <a:bodyPr/>
        <a:lstStyle/>
        <a:p>
          <a:endParaRPr lang="es-ES"/>
        </a:p>
      </dgm:t>
    </dgm:pt>
    <dgm:pt modelId="{034BDC77-92D7-4664-B047-E75518C792C4}" type="sibTrans" cxnId="{F0CC18DC-259E-41DD-A94E-8977EA009B6D}">
      <dgm:prSet/>
      <dgm:spPr/>
      <dgm:t>
        <a:bodyPr/>
        <a:lstStyle/>
        <a:p>
          <a:endParaRPr lang="es-ES"/>
        </a:p>
      </dgm:t>
    </dgm:pt>
    <dgm:pt modelId="{FD95C172-82CD-45F7-9948-CB5237B326F5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Elaboración familiar de duelos</a:t>
          </a:r>
        </a:p>
      </dgm:t>
    </dgm:pt>
    <dgm:pt modelId="{5303006F-A2B5-43C1-A9D0-1ACB8FECF530}" type="parTrans" cxnId="{70B32F32-4C9B-45C3-8CF7-050DE9465C1B}">
      <dgm:prSet/>
      <dgm:spPr/>
      <dgm:t>
        <a:bodyPr/>
        <a:lstStyle/>
        <a:p>
          <a:endParaRPr lang="es-ES"/>
        </a:p>
      </dgm:t>
    </dgm:pt>
    <dgm:pt modelId="{0930DE45-2651-4B83-8DBB-1E77D8751D91}" type="sibTrans" cxnId="{70B32F32-4C9B-45C3-8CF7-050DE9465C1B}">
      <dgm:prSet/>
      <dgm:spPr/>
      <dgm:t>
        <a:bodyPr/>
        <a:lstStyle/>
        <a:p>
          <a:endParaRPr lang="es-ES"/>
        </a:p>
      </dgm:t>
    </dgm:pt>
    <dgm:pt modelId="{E0D0D472-D746-439F-AC17-D6167FC5C013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Prevención de comportamientos de riesgo</a:t>
          </a:r>
        </a:p>
      </dgm:t>
    </dgm:pt>
    <dgm:pt modelId="{D9791F54-DF10-4AFC-BA18-B1E6F166949C}" type="parTrans" cxnId="{D57A130F-5E94-43C9-9E80-A646A8EA9FB6}">
      <dgm:prSet/>
      <dgm:spPr/>
      <dgm:t>
        <a:bodyPr/>
        <a:lstStyle/>
        <a:p>
          <a:endParaRPr lang="es-ES"/>
        </a:p>
      </dgm:t>
    </dgm:pt>
    <dgm:pt modelId="{2A951351-DCE5-404C-B3A0-8E2A6824213E}" type="sibTrans" cxnId="{D57A130F-5E94-43C9-9E80-A646A8EA9FB6}">
      <dgm:prSet/>
      <dgm:spPr/>
      <dgm:t>
        <a:bodyPr/>
        <a:lstStyle/>
        <a:p>
          <a:endParaRPr lang="es-ES"/>
        </a:p>
      </dgm:t>
    </dgm:pt>
    <dgm:pt modelId="{618DD688-8052-4137-BE6B-FDCEF546E39E}">
      <dgm:prSet phldrT="[Texto]"/>
      <dgm:spPr/>
      <dgm:t>
        <a:bodyPr/>
        <a:lstStyle/>
        <a:p>
          <a:r>
            <a:rPr lang="es-ES" dirty="0">
              <a:latin typeface="Verdana" panose="020B0604030504040204" pitchFamily="34" charset="0"/>
              <a:ea typeface="Verdana" panose="020B0604030504040204" pitchFamily="34" charset="0"/>
            </a:rPr>
            <a:t>Asesoramiento a familias con patologías </a:t>
          </a:r>
          <a:r>
            <a:rPr lang="es-ES" dirty="0" err="1">
              <a:latin typeface="Verdana" panose="020B0604030504040204" pitchFamily="34" charset="0"/>
              <a:ea typeface="Verdana" panose="020B0604030504040204" pitchFamily="34" charset="0"/>
            </a:rPr>
            <a:t>psiquiáricas</a:t>
          </a:r>
          <a:endParaRPr lang="es-E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A074DC-E968-4319-ABDD-25E24772B9AC}" type="parTrans" cxnId="{48308F0A-A54B-4860-872E-894819EC0239}">
      <dgm:prSet/>
      <dgm:spPr/>
      <dgm:t>
        <a:bodyPr/>
        <a:lstStyle/>
        <a:p>
          <a:endParaRPr lang="es-ES"/>
        </a:p>
      </dgm:t>
    </dgm:pt>
    <dgm:pt modelId="{038447E1-8E8F-429C-BC22-1F44939C7472}" type="sibTrans" cxnId="{48308F0A-A54B-4860-872E-894819EC0239}">
      <dgm:prSet/>
      <dgm:spPr/>
      <dgm:t>
        <a:bodyPr/>
        <a:lstStyle/>
        <a:p>
          <a:endParaRPr lang="es-ES"/>
        </a:p>
      </dgm:t>
    </dgm:pt>
    <dgm:pt modelId="{60299878-95CC-4BD6-8A19-4146768B9A21}" type="pres">
      <dgm:prSet presAssocID="{E71A2361-023E-4C00-B7F0-6FD86AE8782C}" presName="diagram" presStyleCnt="0">
        <dgm:presLayoutVars>
          <dgm:dir/>
          <dgm:resizeHandles val="exact"/>
        </dgm:presLayoutVars>
      </dgm:prSet>
      <dgm:spPr/>
    </dgm:pt>
    <dgm:pt modelId="{575402DE-CBE7-4320-8B23-C6C538FA903B}" type="pres">
      <dgm:prSet presAssocID="{D8161B17-5815-4189-8ADF-229C19A5EFFA}" presName="node" presStyleLbl="node1" presStyleIdx="0" presStyleCnt="6">
        <dgm:presLayoutVars>
          <dgm:bulletEnabled val="1"/>
        </dgm:presLayoutVars>
      </dgm:prSet>
      <dgm:spPr/>
    </dgm:pt>
    <dgm:pt modelId="{47F0ED0A-01E2-4586-9306-3761556FF9F6}" type="pres">
      <dgm:prSet presAssocID="{7FF6F250-1E79-44DC-A93E-84A57BF95DB0}" presName="sibTrans" presStyleCnt="0"/>
      <dgm:spPr/>
    </dgm:pt>
    <dgm:pt modelId="{1D476B22-F16F-48E9-BB86-964234CD5490}" type="pres">
      <dgm:prSet presAssocID="{12DF047F-7F7A-45DF-AC11-4D3C4D3E0280}" presName="node" presStyleLbl="node1" presStyleIdx="1" presStyleCnt="6">
        <dgm:presLayoutVars>
          <dgm:bulletEnabled val="1"/>
        </dgm:presLayoutVars>
      </dgm:prSet>
      <dgm:spPr/>
    </dgm:pt>
    <dgm:pt modelId="{6ABBDB2D-E782-48CF-924E-F959D7310CF1}" type="pres">
      <dgm:prSet presAssocID="{4F224B6A-0515-425F-815F-CF0BDF2C2846}" presName="sibTrans" presStyleCnt="0"/>
      <dgm:spPr/>
    </dgm:pt>
    <dgm:pt modelId="{C2C5F473-7EF1-4A94-A36A-26DDBBD9AF21}" type="pres">
      <dgm:prSet presAssocID="{0DC1FE48-BFFF-4603-9402-72A83685ACA7}" presName="node" presStyleLbl="node1" presStyleIdx="2" presStyleCnt="6">
        <dgm:presLayoutVars>
          <dgm:bulletEnabled val="1"/>
        </dgm:presLayoutVars>
      </dgm:prSet>
      <dgm:spPr/>
    </dgm:pt>
    <dgm:pt modelId="{871371BF-2CAE-4DF0-A359-7E2A8E15612F}" type="pres">
      <dgm:prSet presAssocID="{034BDC77-92D7-4664-B047-E75518C792C4}" presName="sibTrans" presStyleCnt="0"/>
      <dgm:spPr/>
    </dgm:pt>
    <dgm:pt modelId="{A5555E4E-437B-42E8-AF3E-D0C7BDADD3D7}" type="pres">
      <dgm:prSet presAssocID="{FD95C172-82CD-45F7-9948-CB5237B326F5}" presName="node" presStyleLbl="node1" presStyleIdx="3" presStyleCnt="6">
        <dgm:presLayoutVars>
          <dgm:bulletEnabled val="1"/>
        </dgm:presLayoutVars>
      </dgm:prSet>
      <dgm:spPr/>
    </dgm:pt>
    <dgm:pt modelId="{43B6E5B7-752C-45B4-9FDF-4A4D9712E393}" type="pres">
      <dgm:prSet presAssocID="{0930DE45-2651-4B83-8DBB-1E77D8751D91}" presName="sibTrans" presStyleCnt="0"/>
      <dgm:spPr/>
    </dgm:pt>
    <dgm:pt modelId="{B4D16972-D6B4-4958-8595-61BAF150C8EE}" type="pres">
      <dgm:prSet presAssocID="{E0D0D472-D746-439F-AC17-D6167FC5C013}" presName="node" presStyleLbl="node1" presStyleIdx="4" presStyleCnt="6">
        <dgm:presLayoutVars>
          <dgm:bulletEnabled val="1"/>
        </dgm:presLayoutVars>
      </dgm:prSet>
      <dgm:spPr/>
    </dgm:pt>
    <dgm:pt modelId="{E45961B2-B3F7-4CD2-B638-B7398B5073EB}" type="pres">
      <dgm:prSet presAssocID="{2A951351-DCE5-404C-B3A0-8E2A6824213E}" presName="sibTrans" presStyleCnt="0"/>
      <dgm:spPr/>
    </dgm:pt>
    <dgm:pt modelId="{6CD25C4B-0450-4457-9940-9410A65594B2}" type="pres">
      <dgm:prSet presAssocID="{618DD688-8052-4137-BE6B-FDCEF546E39E}" presName="node" presStyleLbl="node1" presStyleIdx="5" presStyleCnt="6">
        <dgm:presLayoutVars>
          <dgm:bulletEnabled val="1"/>
        </dgm:presLayoutVars>
      </dgm:prSet>
      <dgm:spPr/>
    </dgm:pt>
  </dgm:ptLst>
  <dgm:cxnLst>
    <dgm:cxn modelId="{48308F0A-A54B-4860-872E-894819EC0239}" srcId="{E71A2361-023E-4C00-B7F0-6FD86AE8782C}" destId="{618DD688-8052-4137-BE6B-FDCEF546E39E}" srcOrd="5" destOrd="0" parTransId="{6CA074DC-E968-4319-ABDD-25E24772B9AC}" sibTransId="{038447E1-8E8F-429C-BC22-1F44939C7472}"/>
    <dgm:cxn modelId="{D57A130F-5E94-43C9-9E80-A646A8EA9FB6}" srcId="{E71A2361-023E-4C00-B7F0-6FD86AE8782C}" destId="{E0D0D472-D746-439F-AC17-D6167FC5C013}" srcOrd="4" destOrd="0" parTransId="{D9791F54-DF10-4AFC-BA18-B1E6F166949C}" sibTransId="{2A951351-DCE5-404C-B3A0-8E2A6824213E}"/>
    <dgm:cxn modelId="{BEE1BF31-4575-43A6-A965-91FABB54D17E}" srcId="{E71A2361-023E-4C00-B7F0-6FD86AE8782C}" destId="{D8161B17-5815-4189-8ADF-229C19A5EFFA}" srcOrd="0" destOrd="0" parTransId="{E8184C45-9C47-4B72-8460-09F3A0C2D464}" sibTransId="{7FF6F250-1E79-44DC-A93E-84A57BF95DB0}"/>
    <dgm:cxn modelId="{70B32F32-4C9B-45C3-8CF7-050DE9465C1B}" srcId="{E71A2361-023E-4C00-B7F0-6FD86AE8782C}" destId="{FD95C172-82CD-45F7-9948-CB5237B326F5}" srcOrd="3" destOrd="0" parTransId="{5303006F-A2B5-43C1-A9D0-1ACB8FECF530}" sibTransId="{0930DE45-2651-4B83-8DBB-1E77D8751D91}"/>
    <dgm:cxn modelId="{3049CE38-2EE9-4E3D-AE6D-99805F5A7798}" type="presOf" srcId="{FD95C172-82CD-45F7-9948-CB5237B326F5}" destId="{A5555E4E-437B-42E8-AF3E-D0C7BDADD3D7}" srcOrd="0" destOrd="0" presId="urn:microsoft.com/office/officeart/2005/8/layout/default"/>
    <dgm:cxn modelId="{8FEB4883-BC9D-4E4D-A9E9-4EF65184226A}" srcId="{E71A2361-023E-4C00-B7F0-6FD86AE8782C}" destId="{12DF047F-7F7A-45DF-AC11-4D3C4D3E0280}" srcOrd="1" destOrd="0" parTransId="{B6D99F55-EF2C-4834-98E7-B70B434421CF}" sibTransId="{4F224B6A-0515-425F-815F-CF0BDF2C2846}"/>
    <dgm:cxn modelId="{D4CA0F8C-297F-44D6-8134-64652193F415}" type="presOf" srcId="{12DF047F-7F7A-45DF-AC11-4D3C4D3E0280}" destId="{1D476B22-F16F-48E9-BB86-964234CD5490}" srcOrd="0" destOrd="0" presId="urn:microsoft.com/office/officeart/2005/8/layout/default"/>
    <dgm:cxn modelId="{6EBEAC90-12C2-4A63-AD10-E0A614AFE0F8}" type="presOf" srcId="{E0D0D472-D746-439F-AC17-D6167FC5C013}" destId="{B4D16972-D6B4-4958-8595-61BAF150C8EE}" srcOrd="0" destOrd="0" presId="urn:microsoft.com/office/officeart/2005/8/layout/default"/>
    <dgm:cxn modelId="{D18575B7-79DA-475B-AC2C-35B097F46C94}" type="presOf" srcId="{E71A2361-023E-4C00-B7F0-6FD86AE8782C}" destId="{60299878-95CC-4BD6-8A19-4146768B9A21}" srcOrd="0" destOrd="0" presId="urn:microsoft.com/office/officeart/2005/8/layout/default"/>
    <dgm:cxn modelId="{2F505DCE-09D9-438F-81C5-D193DE7B433C}" type="presOf" srcId="{0DC1FE48-BFFF-4603-9402-72A83685ACA7}" destId="{C2C5F473-7EF1-4A94-A36A-26DDBBD9AF21}" srcOrd="0" destOrd="0" presId="urn:microsoft.com/office/officeart/2005/8/layout/default"/>
    <dgm:cxn modelId="{F0CC18DC-259E-41DD-A94E-8977EA009B6D}" srcId="{E71A2361-023E-4C00-B7F0-6FD86AE8782C}" destId="{0DC1FE48-BFFF-4603-9402-72A83685ACA7}" srcOrd="2" destOrd="0" parTransId="{E175E624-BA40-44CA-9F14-4CBB780A60B2}" sibTransId="{034BDC77-92D7-4664-B047-E75518C792C4}"/>
    <dgm:cxn modelId="{2FF0F8EA-91B4-43C3-B93E-B6F17FCB3C61}" type="presOf" srcId="{618DD688-8052-4137-BE6B-FDCEF546E39E}" destId="{6CD25C4B-0450-4457-9940-9410A65594B2}" srcOrd="0" destOrd="0" presId="urn:microsoft.com/office/officeart/2005/8/layout/default"/>
    <dgm:cxn modelId="{8FE883F9-A0A0-4C7F-84B9-A2836D7E9930}" type="presOf" srcId="{D8161B17-5815-4189-8ADF-229C19A5EFFA}" destId="{575402DE-CBE7-4320-8B23-C6C538FA903B}" srcOrd="0" destOrd="0" presId="urn:microsoft.com/office/officeart/2005/8/layout/default"/>
    <dgm:cxn modelId="{2D3070E2-2AD3-4079-9926-C60A69C46958}" type="presParOf" srcId="{60299878-95CC-4BD6-8A19-4146768B9A21}" destId="{575402DE-CBE7-4320-8B23-C6C538FA903B}" srcOrd="0" destOrd="0" presId="urn:microsoft.com/office/officeart/2005/8/layout/default"/>
    <dgm:cxn modelId="{C8717A97-CD4B-4C55-A2B8-269024B9166D}" type="presParOf" srcId="{60299878-95CC-4BD6-8A19-4146768B9A21}" destId="{47F0ED0A-01E2-4586-9306-3761556FF9F6}" srcOrd="1" destOrd="0" presId="urn:microsoft.com/office/officeart/2005/8/layout/default"/>
    <dgm:cxn modelId="{AC3D6C06-44E8-4B1D-A6D1-D6EEF1A7185B}" type="presParOf" srcId="{60299878-95CC-4BD6-8A19-4146768B9A21}" destId="{1D476B22-F16F-48E9-BB86-964234CD5490}" srcOrd="2" destOrd="0" presId="urn:microsoft.com/office/officeart/2005/8/layout/default"/>
    <dgm:cxn modelId="{E1715D8E-B10A-45CB-AD5E-BA5CD7FC777B}" type="presParOf" srcId="{60299878-95CC-4BD6-8A19-4146768B9A21}" destId="{6ABBDB2D-E782-48CF-924E-F959D7310CF1}" srcOrd="3" destOrd="0" presId="urn:microsoft.com/office/officeart/2005/8/layout/default"/>
    <dgm:cxn modelId="{4E397374-A54C-4A85-90C8-7B2E6AFF9788}" type="presParOf" srcId="{60299878-95CC-4BD6-8A19-4146768B9A21}" destId="{C2C5F473-7EF1-4A94-A36A-26DDBBD9AF21}" srcOrd="4" destOrd="0" presId="urn:microsoft.com/office/officeart/2005/8/layout/default"/>
    <dgm:cxn modelId="{F6DDA7CE-E7C7-45CB-978C-B31E14BEEFE0}" type="presParOf" srcId="{60299878-95CC-4BD6-8A19-4146768B9A21}" destId="{871371BF-2CAE-4DF0-A359-7E2A8E15612F}" srcOrd="5" destOrd="0" presId="urn:microsoft.com/office/officeart/2005/8/layout/default"/>
    <dgm:cxn modelId="{5BC0ED23-1CE9-4F17-B1ED-E48C0B0DE6E9}" type="presParOf" srcId="{60299878-95CC-4BD6-8A19-4146768B9A21}" destId="{A5555E4E-437B-42E8-AF3E-D0C7BDADD3D7}" srcOrd="6" destOrd="0" presId="urn:microsoft.com/office/officeart/2005/8/layout/default"/>
    <dgm:cxn modelId="{EEB5F555-66B0-45FA-8DE4-F32E53CB7116}" type="presParOf" srcId="{60299878-95CC-4BD6-8A19-4146768B9A21}" destId="{43B6E5B7-752C-45B4-9FDF-4A4D9712E393}" srcOrd="7" destOrd="0" presId="urn:microsoft.com/office/officeart/2005/8/layout/default"/>
    <dgm:cxn modelId="{8A300C06-AD9C-4EEE-A1F5-939D76935047}" type="presParOf" srcId="{60299878-95CC-4BD6-8A19-4146768B9A21}" destId="{B4D16972-D6B4-4958-8595-61BAF150C8EE}" srcOrd="8" destOrd="0" presId="urn:microsoft.com/office/officeart/2005/8/layout/default"/>
    <dgm:cxn modelId="{86518E73-7D83-4ABC-8821-6A0AE8E3D726}" type="presParOf" srcId="{60299878-95CC-4BD6-8A19-4146768B9A21}" destId="{E45961B2-B3F7-4CD2-B638-B7398B5073EB}" srcOrd="9" destOrd="0" presId="urn:microsoft.com/office/officeart/2005/8/layout/default"/>
    <dgm:cxn modelId="{2AFCB4C5-A503-43EE-8172-7A5634DA03C1}" type="presParOf" srcId="{60299878-95CC-4BD6-8A19-4146768B9A21}" destId="{6CD25C4B-0450-4457-9940-9410A65594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03C6E9-8CA3-4B82-BC4F-91D80F5440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C9C949-68E3-4FCC-8166-0A9CC7969598}">
      <dgm:prSet phldrT="[Texto]"/>
      <dgm:spPr>
        <a:solidFill>
          <a:srgbClr val="55548F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OBJETIVOS</a:t>
          </a:r>
        </a:p>
      </dgm:t>
    </dgm:pt>
    <dgm:pt modelId="{BF1F64A5-0646-47C2-9DF0-5240431B875A}" type="parTrans" cxnId="{48AEEAE2-46A4-4FEF-BB9A-722D478428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2507A65-C018-4DD6-90A0-E8C70ADC120D}" type="sibTrans" cxnId="{48AEEAE2-46A4-4FEF-BB9A-722D4784283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AB0D323-3321-4A4A-91CC-B08F5EBB9C86}">
      <dgm:prSet phldrT="[Texto]"/>
      <dgm:spPr>
        <a:solidFill>
          <a:srgbClr val="55548F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MODALIDADES</a:t>
          </a:r>
        </a:p>
      </dgm:t>
    </dgm:pt>
    <dgm:pt modelId="{F1ACF79F-9608-472A-86AC-34696C6104B6}" type="parTrans" cxnId="{932CA8EE-5B81-48DE-B7E0-35ED8C7C557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461A6C6-6E1D-4DD3-B37F-F2FB753A26DE}" type="sibTrans" cxnId="{932CA8EE-5B81-48DE-B7E0-35ED8C7C5575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CA0307A-E04F-44D0-9180-BE3C0C2D65D8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Entrega y recogida de los menores</a:t>
          </a:r>
        </a:p>
      </dgm:t>
    </dgm:pt>
    <dgm:pt modelId="{D5A9A224-8452-4683-94BE-00B762B66A80}" type="parTrans" cxnId="{F4D8A1B9-6055-49BF-8303-07A7CBBEFFA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069EF61-2090-4D7B-BC0F-000B6078F966}" type="sibTrans" cxnId="{F4D8A1B9-6055-49BF-8303-07A7CBBEFFA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1DBD37C-C981-47F6-BC31-F7C0178741AC}">
      <dgm:prSet phldrT="[Texto]"/>
      <dgm:spPr>
        <a:solidFill>
          <a:srgbClr val="55548F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ACCESO</a:t>
          </a:r>
        </a:p>
      </dgm:t>
    </dgm:pt>
    <dgm:pt modelId="{7071D9E4-FBF0-4656-8CB4-862422D2B980}" type="parTrans" cxnId="{2989C691-0805-4F87-80DA-944B37A84D9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5E4A1D3-9740-4790-8A5D-2D9EBB711E51}" type="sibTrans" cxnId="{2989C691-0805-4F87-80DA-944B37A84D9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1E62A4E-87EC-4817-85A1-821DCB51F25F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Resolución judicial</a:t>
          </a:r>
        </a:p>
      </dgm:t>
    </dgm:pt>
    <dgm:pt modelId="{683DDA19-94CD-4658-8127-31BAB89D9DEF}" type="parTrans" cxnId="{A55F8F01-3234-4986-BF49-5C63F9984C2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9FF48CF-7269-40C6-AE7B-44B64B174238}" type="sibTrans" cxnId="{A55F8F01-3234-4986-BF49-5C63F9984C2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81BF6A6-B687-46CE-AE55-0CD9CC713D7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Resolución de la Delegación Provincial de la Consejería de Familia</a:t>
          </a:r>
        </a:p>
      </dgm:t>
    </dgm:pt>
    <dgm:pt modelId="{9DB80D6C-4B56-456C-BDDD-4492F1A151E0}" type="parTrans" cxnId="{A52DA37E-FD32-4E6F-B1A6-B9508F9066A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620EF24-6F02-422A-A528-2A51C8579265}" type="sibTrans" cxnId="{A52DA37E-FD32-4E6F-B1A6-B9508F9066A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2A3FE0E-8EA7-4683-9122-D87A5F315A55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Facilitar régimen de visitas</a:t>
          </a:r>
        </a:p>
      </dgm:t>
    </dgm:pt>
    <dgm:pt modelId="{5A283D96-3120-499F-9F01-A53053C37ECF}" type="parTrans" cxnId="{E40F6B8D-26BE-4EB8-947A-7BE57FE135D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DD9FB8A-91B7-468B-9436-632DE7529915}" type="sibTrans" cxnId="{E40F6B8D-26BE-4EB8-947A-7BE57FE135D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5956A9B-037E-42DF-B0F7-11C8858347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Garantizar derechos de hijos y padres</a:t>
          </a:r>
        </a:p>
      </dgm:t>
    </dgm:pt>
    <dgm:pt modelId="{C92E2971-541E-43D2-877B-15FBF74CCC40}" type="parTrans" cxnId="{0DF1B335-2D80-461C-8929-E8FE64FDE7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671B696-BA83-4ADC-962B-590C110084B0}" type="sibTrans" cxnId="{0DF1B335-2D80-461C-8929-E8FE64FDE7C0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B4EE5E-C6DF-47FD-BE5A-8D2C0FE3C507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Prevenir situaciones de violencia en relación al régimen de visitas</a:t>
          </a:r>
        </a:p>
      </dgm:t>
    </dgm:pt>
    <dgm:pt modelId="{C7AE828A-09F2-4E66-9F03-691A51AA5335}" type="parTrans" cxnId="{13812559-0441-418B-BDBA-0A5BC77186B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0CD6E10-D297-4F0A-BA59-243372019D51}" type="sibTrans" cxnId="{13812559-0441-418B-BDBA-0A5BC77186B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3F33B60-762D-4BCC-A83D-D1C36A33EC7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Visitas supervisadas con pautas</a:t>
          </a:r>
        </a:p>
      </dgm:t>
    </dgm:pt>
    <dgm:pt modelId="{8FC720D0-A5BA-4D3A-9579-3F0A249332DC}" type="parTrans" cxnId="{093B01A3-E21A-43E4-A359-AD42FD71585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76C9148-3EE7-4D72-A28E-41BF6C5D919B}" type="sibTrans" cxnId="{093B01A3-E21A-43E4-A359-AD42FD71585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498E7DE-1826-442C-86CA-1373B961BCD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Visitas sin supervisión</a:t>
          </a:r>
        </a:p>
      </dgm:t>
    </dgm:pt>
    <dgm:pt modelId="{678C28A8-7F1D-4AC1-81CE-C382AED08631}" type="parTrans" cxnId="{7381930B-DF74-4821-9304-63DAC9E5264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B42B701-D9F1-4237-8062-52BFDBE5C63D}" type="sibTrans" cxnId="{7381930B-DF74-4821-9304-63DAC9E52643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4BBDA6B-4850-439F-8724-E14DD5B1D806}" type="pres">
      <dgm:prSet presAssocID="{3103C6E9-8CA3-4B82-BC4F-91D80F5440B5}" presName="linear" presStyleCnt="0">
        <dgm:presLayoutVars>
          <dgm:animLvl val="lvl"/>
          <dgm:resizeHandles val="exact"/>
        </dgm:presLayoutVars>
      </dgm:prSet>
      <dgm:spPr/>
    </dgm:pt>
    <dgm:pt modelId="{D5C8EE08-A82A-43C6-83AE-A9566AE20AAD}" type="pres">
      <dgm:prSet presAssocID="{ADC9C949-68E3-4FCC-8166-0A9CC79695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781EF1-E1FE-4DF9-A4DE-A7AA119D8467}" type="pres">
      <dgm:prSet presAssocID="{ADC9C949-68E3-4FCC-8166-0A9CC7969598}" presName="childText" presStyleLbl="revTx" presStyleIdx="0" presStyleCnt="3">
        <dgm:presLayoutVars>
          <dgm:bulletEnabled val="1"/>
        </dgm:presLayoutVars>
      </dgm:prSet>
      <dgm:spPr/>
    </dgm:pt>
    <dgm:pt modelId="{119255DE-5012-4FE4-9506-016F2B98FE80}" type="pres">
      <dgm:prSet presAssocID="{0AB0D323-3321-4A4A-91CC-B08F5EBB9C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FA8FDA-EF75-4C33-96CC-ED85F7BF4385}" type="pres">
      <dgm:prSet presAssocID="{0AB0D323-3321-4A4A-91CC-B08F5EBB9C86}" presName="childText" presStyleLbl="revTx" presStyleIdx="1" presStyleCnt="3">
        <dgm:presLayoutVars>
          <dgm:bulletEnabled val="1"/>
        </dgm:presLayoutVars>
      </dgm:prSet>
      <dgm:spPr/>
    </dgm:pt>
    <dgm:pt modelId="{9DE0A307-4DD0-43A6-B07F-2BE780630B1C}" type="pres">
      <dgm:prSet presAssocID="{91DBD37C-C981-47F6-BC31-F7C0178741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09CA93-7746-4C31-9CB2-A027825AD792}" type="pres">
      <dgm:prSet presAssocID="{91DBD37C-C981-47F6-BC31-F7C0178741A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55F8F01-3234-4986-BF49-5C63F9984C21}" srcId="{91DBD37C-C981-47F6-BC31-F7C0178741AC}" destId="{21E62A4E-87EC-4817-85A1-821DCB51F25F}" srcOrd="0" destOrd="0" parTransId="{683DDA19-94CD-4658-8127-31BAB89D9DEF}" sibTransId="{49FF48CF-7269-40C6-AE7B-44B64B174238}"/>
    <dgm:cxn modelId="{14C04C03-A5F3-471D-B0F8-B86CC183ACF0}" type="presOf" srcId="{91DBD37C-C981-47F6-BC31-F7C0178741AC}" destId="{9DE0A307-4DD0-43A6-B07F-2BE780630B1C}" srcOrd="0" destOrd="0" presId="urn:microsoft.com/office/officeart/2005/8/layout/vList2"/>
    <dgm:cxn modelId="{7381930B-DF74-4821-9304-63DAC9E52643}" srcId="{0AB0D323-3321-4A4A-91CC-B08F5EBB9C86}" destId="{1498E7DE-1826-442C-86CA-1373B961BCDC}" srcOrd="2" destOrd="0" parTransId="{678C28A8-7F1D-4AC1-81CE-C382AED08631}" sibTransId="{8B42B701-D9F1-4237-8062-52BFDBE5C63D}"/>
    <dgm:cxn modelId="{C1E77325-81C0-4B76-A891-4FBFD66C39FB}" type="presOf" srcId="{0AB0D323-3321-4A4A-91CC-B08F5EBB9C86}" destId="{119255DE-5012-4FE4-9506-016F2B98FE80}" srcOrd="0" destOrd="0" presId="urn:microsoft.com/office/officeart/2005/8/layout/vList2"/>
    <dgm:cxn modelId="{8DAE5A26-05F8-4E58-A4F3-878797C3C8D1}" type="presOf" srcId="{05956A9B-037E-42DF-B0F7-11C88583473A}" destId="{92781EF1-E1FE-4DF9-A4DE-A7AA119D8467}" srcOrd="0" destOrd="1" presId="urn:microsoft.com/office/officeart/2005/8/layout/vList2"/>
    <dgm:cxn modelId="{0DF1B335-2D80-461C-8929-E8FE64FDE7C0}" srcId="{ADC9C949-68E3-4FCC-8166-0A9CC7969598}" destId="{05956A9B-037E-42DF-B0F7-11C88583473A}" srcOrd="1" destOrd="0" parTransId="{C92E2971-541E-43D2-877B-15FBF74CCC40}" sibTransId="{3671B696-BA83-4ADC-962B-590C110084B0}"/>
    <dgm:cxn modelId="{7BB25063-BCFB-42BF-9819-ABC24C470C99}" type="presOf" srcId="{281BF6A6-B687-46CE-AE55-0CD9CC713D7B}" destId="{5F09CA93-7746-4C31-9CB2-A027825AD792}" srcOrd="0" destOrd="1" presId="urn:microsoft.com/office/officeart/2005/8/layout/vList2"/>
    <dgm:cxn modelId="{921A0169-3BE3-4B11-8FBE-808E5549F349}" type="presOf" srcId="{21E62A4E-87EC-4817-85A1-821DCB51F25F}" destId="{5F09CA93-7746-4C31-9CB2-A027825AD792}" srcOrd="0" destOrd="0" presId="urn:microsoft.com/office/officeart/2005/8/layout/vList2"/>
    <dgm:cxn modelId="{612E916C-C9BB-43EC-A622-057AD0CEC912}" type="presOf" srcId="{1498E7DE-1826-442C-86CA-1373B961BCDC}" destId="{07FA8FDA-EF75-4C33-96CC-ED85F7BF4385}" srcOrd="0" destOrd="2" presId="urn:microsoft.com/office/officeart/2005/8/layout/vList2"/>
    <dgm:cxn modelId="{51ED524E-CA27-457E-BBA9-DF7D882E0C05}" type="presOf" srcId="{6CA0307A-E04F-44D0-9180-BE3C0C2D65D8}" destId="{07FA8FDA-EF75-4C33-96CC-ED85F7BF4385}" srcOrd="0" destOrd="0" presId="urn:microsoft.com/office/officeart/2005/8/layout/vList2"/>
    <dgm:cxn modelId="{AFBDA276-1035-4A65-AA17-61EEF192ACB6}" type="presOf" srcId="{3103C6E9-8CA3-4B82-BC4F-91D80F5440B5}" destId="{94BBDA6B-4850-439F-8724-E14DD5B1D806}" srcOrd="0" destOrd="0" presId="urn:microsoft.com/office/officeart/2005/8/layout/vList2"/>
    <dgm:cxn modelId="{04775F58-2CB6-4D38-8CDB-8EDECAFA33B4}" type="presOf" srcId="{22A3FE0E-8EA7-4683-9122-D87A5F315A55}" destId="{92781EF1-E1FE-4DF9-A4DE-A7AA119D8467}" srcOrd="0" destOrd="0" presId="urn:microsoft.com/office/officeart/2005/8/layout/vList2"/>
    <dgm:cxn modelId="{13812559-0441-418B-BDBA-0A5BC77186B6}" srcId="{ADC9C949-68E3-4FCC-8166-0A9CC7969598}" destId="{F9B4EE5E-C6DF-47FD-BE5A-8D2C0FE3C507}" srcOrd="2" destOrd="0" parTransId="{C7AE828A-09F2-4E66-9F03-691A51AA5335}" sibTransId="{C0CD6E10-D297-4F0A-BA59-243372019D51}"/>
    <dgm:cxn modelId="{A52DA37E-FD32-4E6F-B1A6-B9508F9066A0}" srcId="{91DBD37C-C981-47F6-BC31-F7C0178741AC}" destId="{281BF6A6-B687-46CE-AE55-0CD9CC713D7B}" srcOrd="1" destOrd="0" parTransId="{9DB80D6C-4B56-456C-BDDD-4492F1A151E0}" sibTransId="{4620EF24-6F02-422A-A528-2A51C8579265}"/>
    <dgm:cxn modelId="{C9B04882-5C93-4CD7-9618-A4A5954EB255}" type="presOf" srcId="{ADC9C949-68E3-4FCC-8166-0A9CC7969598}" destId="{D5C8EE08-A82A-43C6-83AE-A9566AE20AAD}" srcOrd="0" destOrd="0" presId="urn:microsoft.com/office/officeart/2005/8/layout/vList2"/>
    <dgm:cxn modelId="{E40F6B8D-26BE-4EB8-947A-7BE57FE135DE}" srcId="{ADC9C949-68E3-4FCC-8166-0A9CC7969598}" destId="{22A3FE0E-8EA7-4683-9122-D87A5F315A55}" srcOrd="0" destOrd="0" parTransId="{5A283D96-3120-499F-9F01-A53053C37ECF}" sibTransId="{1DD9FB8A-91B7-468B-9436-632DE7529915}"/>
    <dgm:cxn modelId="{2989C691-0805-4F87-80DA-944B37A84D9F}" srcId="{3103C6E9-8CA3-4B82-BC4F-91D80F5440B5}" destId="{91DBD37C-C981-47F6-BC31-F7C0178741AC}" srcOrd="2" destOrd="0" parTransId="{7071D9E4-FBF0-4656-8CB4-862422D2B980}" sibTransId="{85E4A1D3-9740-4790-8A5D-2D9EBB711E51}"/>
    <dgm:cxn modelId="{C1F31A95-49A6-4C97-B69C-4D1549C87ABD}" type="presOf" srcId="{F9B4EE5E-C6DF-47FD-BE5A-8D2C0FE3C507}" destId="{92781EF1-E1FE-4DF9-A4DE-A7AA119D8467}" srcOrd="0" destOrd="2" presId="urn:microsoft.com/office/officeart/2005/8/layout/vList2"/>
    <dgm:cxn modelId="{093B01A3-E21A-43E4-A359-AD42FD715851}" srcId="{0AB0D323-3321-4A4A-91CC-B08F5EBB9C86}" destId="{63F33B60-762D-4BCC-A83D-D1C36A33EC79}" srcOrd="1" destOrd="0" parTransId="{8FC720D0-A5BA-4D3A-9579-3F0A249332DC}" sibTransId="{F76C9148-3EE7-4D72-A28E-41BF6C5D919B}"/>
    <dgm:cxn modelId="{F4D8A1B9-6055-49BF-8303-07A7CBBEFFA6}" srcId="{0AB0D323-3321-4A4A-91CC-B08F5EBB9C86}" destId="{6CA0307A-E04F-44D0-9180-BE3C0C2D65D8}" srcOrd="0" destOrd="0" parTransId="{D5A9A224-8452-4683-94BE-00B762B66A80}" sibTransId="{F069EF61-2090-4D7B-BC0F-000B6078F966}"/>
    <dgm:cxn modelId="{208366D6-7064-4AF9-B849-254B2840EA66}" type="presOf" srcId="{63F33B60-762D-4BCC-A83D-D1C36A33EC79}" destId="{07FA8FDA-EF75-4C33-96CC-ED85F7BF4385}" srcOrd="0" destOrd="1" presId="urn:microsoft.com/office/officeart/2005/8/layout/vList2"/>
    <dgm:cxn modelId="{48AEEAE2-46A4-4FEF-BB9A-722D47842839}" srcId="{3103C6E9-8CA3-4B82-BC4F-91D80F5440B5}" destId="{ADC9C949-68E3-4FCC-8166-0A9CC7969598}" srcOrd="0" destOrd="0" parTransId="{BF1F64A5-0646-47C2-9DF0-5240431B875A}" sibTransId="{32507A65-C018-4DD6-90A0-E8C70ADC120D}"/>
    <dgm:cxn modelId="{932CA8EE-5B81-48DE-B7E0-35ED8C7C5575}" srcId="{3103C6E9-8CA3-4B82-BC4F-91D80F5440B5}" destId="{0AB0D323-3321-4A4A-91CC-B08F5EBB9C86}" srcOrd="1" destOrd="0" parTransId="{F1ACF79F-9608-472A-86AC-34696C6104B6}" sibTransId="{B461A6C6-6E1D-4DD3-B37F-F2FB753A26DE}"/>
    <dgm:cxn modelId="{4E662783-BF98-4AC9-8110-2AACBB402923}" type="presParOf" srcId="{94BBDA6B-4850-439F-8724-E14DD5B1D806}" destId="{D5C8EE08-A82A-43C6-83AE-A9566AE20AAD}" srcOrd="0" destOrd="0" presId="urn:microsoft.com/office/officeart/2005/8/layout/vList2"/>
    <dgm:cxn modelId="{D8716947-CA6E-4AB8-BCCD-7C3B458FA534}" type="presParOf" srcId="{94BBDA6B-4850-439F-8724-E14DD5B1D806}" destId="{92781EF1-E1FE-4DF9-A4DE-A7AA119D8467}" srcOrd="1" destOrd="0" presId="urn:microsoft.com/office/officeart/2005/8/layout/vList2"/>
    <dgm:cxn modelId="{F46AA300-CB6D-4A81-AD20-14A1800A0093}" type="presParOf" srcId="{94BBDA6B-4850-439F-8724-E14DD5B1D806}" destId="{119255DE-5012-4FE4-9506-016F2B98FE80}" srcOrd="2" destOrd="0" presId="urn:microsoft.com/office/officeart/2005/8/layout/vList2"/>
    <dgm:cxn modelId="{47DCC948-5DB0-45E6-9F9B-1877BDDC93EA}" type="presParOf" srcId="{94BBDA6B-4850-439F-8724-E14DD5B1D806}" destId="{07FA8FDA-EF75-4C33-96CC-ED85F7BF4385}" srcOrd="3" destOrd="0" presId="urn:microsoft.com/office/officeart/2005/8/layout/vList2"/>
    <dgm:cxn modelId="{6DD2479C-837B-4FD1-8D79-744B97C868F9}" type="presParOf" srcId="{94BBDA6B-4850-439F-8724-E14DD5B1D806}" destId="{9DE0A307-4DD0-43A6-B07F-2BE780630B1C}" srcOrd="4" destOrd="0" presId="urn:microsoft.com/office/officeart/2005/8/layout/vList2"/>
    <dgm:cxn modelId="{46FA1832-0D6E-48D2-899A-FE9A83BCF011}" type="presParOf" srcId="{94BBDA6B-4850-439F-8724-E14DD5B1D806}" destId="{5F09CA93-7746-4C31-9CB2-A027825AD79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3FAB3-771E-456C-8FDF-784C304DE2A1}">
      <dsp:nvSpPr>
        <dsp:cNvPr id="0" name=""/>
        <dsp:cNvSpPr/>
      </dsp:nvSpPr>
      <dsp:spPr>
        <a:xfrm rot="16200000">
          <a:off x="-1754754" y="2617421"/>
          <a:ext cx="3987803" cy="38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99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chemeClr val="bg1"/>
              </a:solidFill>
            </a:rPr>
            <a:t>REQUISITOS</a:t>
          </a:r>
        </a:p>
      </dsp:txBody>
      <dsp:txXfrm>
        <a:off x="-1754754" y="2617421"/>
        <a:ext cx="3987803" cy="382108"/>
      </dsp:txXfrm>
    </dsp:sp>
    <dsp:sp modelId="{48A1F51A-D413-44EB-ACDD-41C94BBB0B1A}">
      <dsp:nvSpPr>
        <dsp:cNvPr id="0" name=""/>
        <dsp:cNvSpPr/>
      </dsp:nvSpPr>
      <dsp:spPr>
        <a:xfrm>
          <a:off x="527212" y="840056"/>
          <a:ext cx="1903305" cy="3987803"/>
        </a:xfrm>
        <a:prstGeom prst="rect">
          <a:avLst/>
        </a:prstGeom>
        <a:solidFill>
          <a:srgbClr val="D5942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6998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Voluntariedad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Neutralidad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Imparcialidad y profesionalidad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Equidad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Rapidez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No violencia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Buena fe</a:t>
          </a:r>
        </a:p>
      </dsp:txBody>
      <dsp:txXfrm>
        <a:off x="527212" y="840056"/>
        <a:ext cx="1903305" cy="3987803"/>
      </dsp:txXfrm>
    </dsp:sp>
    <dsp:sp modelId="{6AA22CEB-D03D-4488-A40E-44131552C91A}">
      <dsp:nvSpPr>
        <dsp:cNvPr id="0" name=""/>
        <dsp:cNvSpPr/>
      </dsp:nvSpPr>
      <dsp:spPr>
        <a:xfrm>
          <a:off x="65394" y="313469"/>
          <a:ext cx="764217" cy="76421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A884F-DEDF-45C3-B765-CFFD8E79B888}">
      <dsp:nvSpPr>
        <dsp:cNvPr id="0" name=""/>
        <dsp:cNvSpPr/>
      </dsp:nvSpPr>
      <dsp:spPr>
        <a:xfrm rot="16200000">
          <a:off x="1014885" y="2617421"/>
          <a:ext cx="3987803" cy="38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99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chemeClr val="bg1"/>
              </a:solidFill>
            </a:rPr>
            <a:t>DINÁMICAS</a:t>
          </a:r>
        </a:p>
      </dsp:txBody>
      <dsp:txXfrm>
        <a:off x="1014885" y="2617421"/>
        <a:ext cx="3987803" cy="382108"/>
      </dsp:txXfrm>
    </dsp:sp>
    <dsp:sp modelId="{509A1A2E-6408-4348-B5BF-F6D9D927BAE0}">
      <dsp:nvSpPr>
        <dsp:cNvPr id="0" name=""/>
        <dsp:cNvSpPr/>
      </dsp:nvSpPr>
      <dsp:spPr>
        <a:xfrm>
          <a:off x="3212269" y="843047"/>
          <a:ext cx="1903305" cy="3987803"/>
        </a:xfrm>
        <a:prstGeom prst="rect">
          <a:avLst/>
        </a:prstGeom>
        <a:solidFill>
          <a:srgbClr val="D5942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6998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Personalización y creatividad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Implicación activa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Reducción de la conflictividad mediante el lenguaje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Reconocimiento mutuo</a:t>
          </a:r>
        </a:p>
      </dsp:txBody>
      <dsp:txXfrm>
        <a:off x="3212269" y="843047"/>
        <a:ext cx="1903305" cy="3987803"/>
      </dsp:txXfrm>
    </dsp:sp>
    <dsp:sp modelId="{B3658469-92C4-482F-B70E-09BBDFC73256}">
      <dsp:nvSpPr>
        <dsp:cNvPr id="0" name=""/>
        <dsp:cNvSpPr/>
      </dsp:nvSpPr>
      <dsp:spPr>
        <a:xfrm>
          <a:off x="2838878" y="313469"/>
          <a:ext cx="764217" cy="7642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8B420-834B-465B-B927-5B6E30560EF7}">
      <dsp:nvSpPr>
        <dsp:cNvPr id="0" name=""/>
        <dsp:cNvSpPr/>
      </dsp:nvSpPr>
      <dsp:spPr>
        <a:xfrm rot="16200000">
          <a:off x="3784525" y="2617421"/>
          <a:ext cx="3987803" cy="38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99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>
              <a:solidFill>
                <a:schemeClr val="bg1"/>
              </a:solidFill>
            </a:rPr>
            <a:t>BENEFICIOS</a:t>
          </a:r>
        </a:p>
      </dsp:txBody>
      <dsp:txXfrm>
        <a:off x="3784525" y="2617421"/>
        <a:ext cx="3987803" cy="382108"/>
      </dsp:txXfrm>
    </dsp:sp>
    <dsp:sp modelId="{3F7C2B07-1AF2-4E6C-BED6-36B8E461F831}">
      <dsp:nvSpPr>
        <dsp:cNvPr id="0" name=""/>
        <dsp:cNvSpPr/>
      </dsp:nvSpPr>
      <dsp:spPr>
        <a:xfrm>
          <a:off x="5969481" y="814574"/>
          <a:ext cx="1903305" cy="3987803"/>
        </a:xfrm>
        <a:prstGeom prst="rect">
          <a:avLst/>
        </a:prstGeom>
        <a:solidFill>
          <a:srgbClr val="D5942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6998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Mayor complimiento de los acuerdos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Mantenimiento de las relaciones y coparentalidad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Evitación de confrontaciones judiciales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Prevención de situaciones de violencia</a:t>
          </a:r>
        </a:p>
      </dsp:txBody>
      <dsp:txXfrm>
        <a:off x="5969481" y="814574"/>
        <a:ext cx="1903305" cy="3987803"/>
      </dsp:txXfrm>
    </dsp:sp>
    <dsp:sp modelId="{4F6E1EC0-7990-49B8-B0D3-B1635EB6F0B6}">
      <dsp:nvSpPr>
        <dsp:cNvPr id="0" name=""/>
        <dsp:cNvSpPr/>
      </dsp:nvSpPr>
      <dsp:spPr>
        <a:xfrm>
          <a:off x="5587372" y="310190"/>
          <a:ext cx="764217" cy="76421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3FAB3-771E-456C-8FDF-784C304DE2A1}">
      <dsp:nvSpPr>
        <dsp:cNvPr id="0" name=""/>
        <dsp:cNvSpPr/>
      </dsp:nvSpPr>
      <dsp:spPr>
        <a:xfrm rot="16200000">
          <a:off x="-1712716" y="2607132"/>
          <a:ext cx="3961804" cy="42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2146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</a:rPr>
            <a:t>TERAPIA DE PAREJA</a:t>
          </a:r>
        </a:p>
      </dsp:txBody>
      <dsp:txXfrm>
        <a:off x="-1712716" y="2607132"/>
        <a:ext cx="3961804" cy="421961"/>
      </dsp:txXfrm>
    </dsp:sp>
    <dsp:sp modelId="{48A1F51A-D413-44EB-ACDD-41C94BBB0B1A}">
      <dsp:nvSpPr>
        <dsp:cNvPr id="0" name=""/>
        <dsp:cNvSpPr/>
      </dsp:nvSpPr>
      <dsp:spPr>
        <a:xfrm>
          <a:off x="586296" y="862526"/>
          <a:ext cx="2101815" cy="3961804"/>
        </a:xfrm>
        <a:prstGeom prst="rect">
          <a:avLst/>
        </a:prstGeom>
        <a:solidFill>
          <a:srgbClr val="55548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7214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Efectos en bienestar de menores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Profesionales con experiencia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Modelos integradores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Aprendizaje vicario</a:t>
          </a:r>
        </a:p>
      </dsp:txBody>
      <dsp:txXfrm>
        <a:off x="586296" y="862526"/>
        <a:ext cx="2101815" cy="3961804"/>
      </dsp:txXfrm>
    </dsp:sp>
    <dsp:sp modelId="{6AA22CEB-D03D-4488-A40E-44131552C91A}">
      <dsp:nvSpPr>
        <dsp:cNvPr id="0" name=""/>
        <dsp:cNvSpPr/>
      </dsp:nvSpPr>
      <dsp:spPr>
        <a:xfrm>
          <a:off x="76311" y="283841"/>
          <a:ext cx="843922" cy="843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A884F-DEDF-45C3-B765-CFFD8E79B888}">
      <dsp:nvSpPr>
        <dsp:cNvPr id="0" name=""/>
        <dsp:cNvSpPr/>
      </dsp:nvSpPr>
      <dsp:spPr>
        <a:xfrm rot="16200000">
          <a:off x="1352512" y="2607132"/>
          <a:ext cx="3961804" cy="42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2146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</a:rPr>
            <a:t>TOMA DE DECISIONES</a:t>
          </a:r>
        </a:p>
      </dsp:txBody>
      <dsp:txXfrm>
        <a:off x="1352512" y="2607132"/>
        <a:ext cx="3961804" cy="421961"/>
      </dsp:txXfrm>
    </dsp:sp>
    <dsp:sp modelId="{509A1A2E-6408-4348-B5BF-F6D9D927BAE0}">
      <dsp:nvSpPr>
        <dsp:cNvPr id="0" name=""/>
        <dsp:cNvSpPr/>
      </dsp:nvSpPr>
      <dsp:spPr>
        <a:xfrm>
          <a:off x="3523125" y="865497"/>
          <a:ext cx="2171805" cy="3961804"/>
        </a:xfrm>
        <a:prstGeom prst="rect">
          <a:avLst/>
        </a:prstGeom>
        <a:solidFill>
          <a:srgbClr val="55548F"/>
        </a:solidFill>
        <a:ln w="12700" cap="rnd" cmpd="sng" algn="ctr">
          <a:solidFill>
            <a:srgbClr val="5554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7214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</a:rPr>
            <a:t>Alternativa personal y </a:t>
          </a:r>
          <a:r>
            <a:rPr lang="es-E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autoresponsabilización</a:t>
          </a:r>
          <a:endParaRPr lang="es-E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</a:rPr>
            <a:t>Contraste</a:t>
          </a: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</a:rPr>
            <a:t>expectativas </a:t>
          </a: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/</a:t>
          </a: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</a:rPr>
            <a:t>realidad</a:t>
          </a: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Verdana" panose="020B0604030504040204" pitchFamily="34" charset="0"/>
              <a:ea typeface="Verdana" panose="020B0604030504040204" pitchFamily="34" charset="0"/>
            </a:rPr>
            <a:t>Prevención del conflicto en separación/divorcio</a:t>
          </a:r>
        </a:p>
      </dsp:txBody>
      <dsp:txXfrm>
        <a:off x="3523125" y="865497"/>
        <a:ext cx="2171805" cy="3961804"/>
      </dsp:txXfrm>
    </dsp:sp>
    <dsp:sp modelId="{B3658469-92C4-482F-B70E-09BBDFC73256}">
      <dsp:nvSpPr>
        <dsp:cNvPr id="0" name=""/>
        <dsp:cNvSpPr/>
      </dsp:nvSpPr>
      <dsp:spPr>
        <a:xfrm>
          <a:off x="3145785" y="283841"/>
          <a:ext cx="843922" cy="84392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8B420-834B-465B-B927-5B6E30560EF7}">
      <dsp:nvSpPr>
        <dsp:cNvPr id="0" name=""/>
        <dsp:cNvSpPr/>
      </dsp:nvSpPr>
      <dsp:spPr>
        <a:xfrm rot="16200000">
          <a:off x="4452736" y="2607132"/>
          <a:ext cx="3961804" cy="42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2146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</a:rPr>
            <a:t>POST-RUPTURA</a:t>
          </a:r>
        </a:p>
      </dsp:txBody>
      <dsp:txXfrm>
        <a:off x="4452736" y="2607132"/>
        <a:ext cx="3961804" cy="421961"/>
      </dsp:txXfrm>
    </dsp:sp>
    <dsp:sp modelId="{3F7C2B07-1AF2-4E6C-BED6-36B8E461F831}">
      <dsp:nvSpPr>
        <dsp:cNvPr id="0" name=""/>
        <dsp:cNvSpPr/>
      </dsp:nvSpPr>
      <dsp:spPr>
        <a:xfrm>
          <a:off x="6591275" y="837210"/>
          <a:ext cx="2208503" cy="3961804"/>
        </a:xfrm>
        <a:prstGeom prst="rect">
          <a:avLst/>
        </a:prstGeom>
        <a:solidFill>
          <a:srgbClr val="55548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7214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Adaptación al duelo y cambios vitales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Información hacia los/as menores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Verdana" panose="020B0604030504040204" pitchFamily="34" charset="0"/>
              <a:ea typeface="Verdana" panose="020B0604030504040204" pitchFamily="34" charset="0"/>
            </a:rPr>
            <a:t>Reducción de las fricciones y acompañamiento emocional</a:t>
          </a:r>
        </a:p>
      </dsp:txBody>
      <dsp:txXfrm>
        <a:off x="6591275" y="837210"/>
        <a:ext cx="2208503" cy="3961804"/>
      </dsp:txXfrm>
    </dsp:sp>
    <dsp:sp modelId="{4F6E1EC0-7990-49B8-B0D3-B1635EB6F0B6}">
      <dsp:nvSpPr>
        <dsp:cNvPr id="0" name=""/>
        <dsp:cNvSpPr/>
      </dsp:nvSpPr>
      <dsp:spPr>
        <a:xfrm>
          <a:off x="6222658" y="280221"/>
          <a:ext cx="843922" cy="843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402DE-CBE7-4320-8B23-C6C538FA903B}">
      <dsp:nvSpPr>
        <dsp:cNvPr id="0" name=""/>
        <dsp:cNvSpPr/>
      </dsp:nvSpPr>
      <dsp:spPr>
        <a:xfrm>
          <a:off x="0" y="82934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Habilidades educativas parentales</a:t>
          </a:r>
        </a:p>
      </dsp:txBody>
      <dsp:txXfrm>
        <a:off x="0" y="829340"/>
        <a:ext cx="2509028" cy="1505417"/>
      </dsp:txXfrm>
    </dsp:sp>
    <dsp:sp modelId="{1D476B22-F16F-48E9-BB86-964234CD5490}">
      <dsp:nvSpPr>
        <dsp:cNvPr id="0" name=""/>
        <dsp:cNvSpPr/>
      </dsp:nvSpPr>
      <dsp:spPr>
        <a:xfrm>
          <a:off x="2759931" y="82934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1227025"/>
                <a:satOff val="1271"/>
                <a:lumOff val="113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1227025"/>
                <a:satOff val="1271"/>
                <a:lumOff val="113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Comunicación y expresión emocional</a:t>
          </a:r>
        </a:p>
      </dsp:txBody>
      <dsp:txXfrm>
        <a:off x="2759931" y="829340"/>
        <a:ext cx="2509028" cy="1505417"/>
      </dsp:txXfrm>
    </dsp:sp>
    <dsp:sp modelId="{C2C5F473-7EF1-4A94-A36A-26DDBBD9AF21}">
      <dsp:nvSpPr>
        <dsp:cNvPr id="0" name=""/>
        <dsp:cNvSpPr/>
      </dsp:nvSpPr>
      <dsp:spPr>
        <a:xfrm>
          <a:off x="5519863" y="82934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2454051"/>
                <a:satOff val="2541"/>
                <a:lumOff val="2274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2454051"/>
                <a:satOff val="2541"/>
                <a:lumOff val="227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Relación entre hermanos  y nuevos miembros</a:t>
          </a:r>
        </a:p>
      </dsp:txBody>
      <dsp:txXfrm>
        <a:off x="5519863" y="829340"/>
        <a:ext cx="2509028" cy="1505417"/>
      </dsp:txXfrm>
    </dsp:sp>
    <dsp:sp modelId="{A5555E4E-437B-42E8-AF3E-D0C7BDADD3D7}">
      <dsp:nvSpPr>
        <dsp:cNvPr id="0" name=""/>
        <dsp:cNvSpPr/>
      </dsp:nvSpPr>
      <dsp:spPr>
        <a:xfrm>
          <a:off x="0" y="258566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3681077"/>
                <a:satOff val="3812"/>
                <a:lumOff val="3411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3681077"/>
                <a:satOff val="3812"/>
                <a:lumOff val="341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Elaboración familiar de duelos</a:t>
          </a:r>
        </a:p>
      </dsp:txBody>
      <dsp:txXfrm>
        <a:off x="0" y="2585660"/>
        <a:ext cx="2509028" cy="1505417"/>
      </dsp:txXfrm>
    </dsp:sp>
    <dsp:sp modelId="{B4D16972-D6B4-4958-8595-61BAF150C8EE}">
      <dsp:nvSpPr>
        <dsp:cNvPr id="0" name=""/>
        <dsp:cNvSpPr/>
      </dsp:nvSpPr>
      <dsp:spPr>
        <a:xfrm>
          <a:off x="2759931" y="258566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4908102"/>
                <a:satOff val="5082"/>
                <a:lumOff val="4548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4908102"/>
                <a:satOff val="5082"/>
                <a:lumOff val="454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Prevención de comportamientos de riesgo</a:t>
          </a:r>
        </a:p>
      </dsp:txBody>
      <dsp:txXfrm>
        <a:off x="2759931" y="2585660"/>
        <a:ext cx="2509028" cy="1505417"/>
      </dsp:txXfrm>
    </dsp:sp>
    <dsp:sp modelId="{6CD25C4B-0450-4457-9940-9410A65594B2}">
      <dsp:nvSpPr>
        <dsp:cNvPr id="0" name=""/>
        <dsp:cNvSpPr/>
      </dsp:nvSpPr>
      <dsp:spPr>
        <a:xfrm>
          <a:off x="5519863" y="2585660"/>
          <a:ext cx="2509028" cy="1505417"/>
        </a:xfrm>
        <a:prstGeom prst="rect">
          <a:avLst/>
        </a:prstGeom>
        <a:gradFill rotWithShape="0">
          <a:gsLst>
            <a:gs pos="0">
              <a:schemeClr val="accent5">
                <a:hueOff val="6135127"/>
                <a:satOff val="6353"/>
                <a:lumOff val="568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6135127"/>
                <a:satOff val="6353"/>
                <a:lumOff val="568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Verdana" panose="020B0604030504040204" pitchFamily="34" charset="0"/>
              <a:ea typeface="Verdana" panose="020B0604030504040204" pitchFamily="34" charset="0"/>
            </a:rPr>
            <a:t>Asesoramiento a familias con patologías </a:t>
          </a:r>
          <a:r>
            <a:rPr lang="es-ES" sz="2100" kern="1200" dirty="0" err="1">
              <a:latin typeface="Verdana" panose="020B0604030504040204" pitchFamily="34" charset="0"/>
              <a:ea typeface="Verdana" panose="020B0604030504040204" pitchFamily="34" charset="0"/>
            </a:rPr>
            <a:t>psiquiáricas</a:t>
          </a:r>
          <a:endParaRPr lang="es-ES" sz="2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519863" y="2585660"/>
        <a:ext cx="2509028" cy="1505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8EE08-A82A-43C6-83AE-A9566AE20AAD}">
      <dsp:nvSpPr>
        <dsp:cNvPr id="0" name=""/>
        <dsp:cNvSpPr/>
      </dsp:nvSpPr>
      <dsp:spPr>
        <a:xfrm>
          <a:off x="0" y="187619"/>
          <a:ext cx="8352928" cy="551655"/>
        </a:xfrm>
        <a:prstGeom prst="roundRect">
          <a:avLst/>
        </a:prstGeom>
        <a:solidFill>
          <a:srgbClr val="55548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OBJETIVOS</a:t>
          </a:r>
        </a:p>
      </dsp:txBody>
      <dsp:txXfrm>
        <a:off x="26930" y="214549"/>
        <a:ext cx="8299068" cy="497795"/>
      </dsp:txXfrm>
    </dsp:sp>
    <dsp:sp modelId="{92781EF1-E1FE-4DF9-A4DE-A7AA119D8467}">
      <dsp:nvSpPr>
        <dsp:cNvPr id="0" name=""/>
        <dsp:cNvSpPr/>
      </dsp:nvSpPr>
      <dsp:spPr>
        <a:xfrm>
          <a:off x="0" y="739274"/>
          <a:ext cx="835292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Facilitar régimen de visitas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Garantizar derechos de hijos y padres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Prevenir situaciones de violencia en relación al régimen de visitas</a:t>
          </a:r>
        </a:p>
      </dsp:txBody>
      <dsp:txXfrm>
        <a:off x="0" y="739274"/>
        <a:ext cx="8352928" cy="928395"/>
      </dsp:txXfrm>
    </dsp:sp>
    <dsp:sp modelId="{119255DE-5012-4FE4-9506-016F2B98FE80}">
      <dsp:nvSpPr>
        <dsp:cNvPr id="0" name=""/>
        <dsp:cNvSpPr/>
      </dsp:nvSpPr>
      <dsp:spPr>
        <a:xfrm>
          <a:off x="0" y="1667669"/>
          <a:ext cx="8352928" cy="551655"/>
        </a:xfrm>
        <a:prstGeom prst="roundRect">
          <a:avLst/>
        </a:prstGeom>
        <a:solidFill>
          <a:srgbClr val="55548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MODALIDADES</a:t>
          </a:r>
        </a:p>
      </dsp:txBody>
      <dsp:txXfrm>
        <a:off x="26930" y="1694599"/>
        <a:ext cx="8299068" cy="497795"/>
      </dsp:txXfrm>
    </dsp:sp>
    <dsp:sp modelId="{07FA8FDA-EF75-4C33-96CC-ED85F7BF4385}">
      <dsp:nvSpPr>
        <dsp:cNvPr id="0" name=""/>
        <dsp:cNvSpPr/>
      </dsp:nvSpPr>
      <dsp:spPr>
        <a:xfrm>
          <a:off x="0" y="2219324"/>
          <a:ext cx="835292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Entrega y recogida de los menores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Visitas supervisadas con pautas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Visitas sin supervisión</a:t>
          </a:r>
        </a:p>
      </dsp:txBody>
      <dsp:txXfrm>
        <a:off x="0" y="2219324"/>
        <a:ext cx="8352928" cy="928395"/>
      </dsp:txXfrm>
    </dsp:sp>
    <dsp:sp modelId="{9DE0A307-4DD0-43A6-B07F-2BE780630B1C}">
      <dsp:nvSpPr>
        <dsp:cNvPr id="0" name=""/>
        <dsp:cNvSpPr/>
      </dsp:nvSpPr>
      <dsp:spPr>
        <a:xfrm>
          <a:off x="0" y="3147719"/>
          <a:ext cx="8352928" cy="551655"/>
        </a:xfrm>
        <a:prstGeom prst="roundRect">
          <a:avLst/>
        </a:prstGeom>
        <a:solidFill>
          <a:srgbClr val="55548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ACCESO</a:t>
          </a:r>
        </a:p>
      </dsp:txBody>
      <dsp:txXfrm>
        <a:off x="26930" y="3174649"/>
        <a:ext cx="8299068" cy="497795"/>
      </dsp:txXfrm>
    </dsp:sp>
    <dsp:sp modelId="{5F09CA93-7746-4C31-9CB2-A027825AD792}">
      <dsp:nvSpPr>
        <dsp:cNvPr id="0" name=""/>
        <dsp:cNvSpPr/>
      </dsp:nvSpPr>
      <dsp:spPr>
        <a:xfrm>
          <a:off x="0" y="3699374"/>
          <a:ext cx="8352928" cy="63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Resolución judicial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solidFill>
                <a:schemeClr val="bg1"/>
              </a:solidFill>
            </a:rPr>
            <a:t>Resolución de la Delegación Provincial de la Consejería de Familia</a:t>
          </a:r>
        </a:p>
      </dsp:txBody>
      <dsp:txXfrm>
        <a:off x="0" y="3699374"/>
        <a:ext cx="8352928" cy="63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1912AF-5025-D3C8-C8F3-19A0E4398F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A0C194-3558-DC31-567B-8AD0968D00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912" y="0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BE25A8B-0B79-28EB-0948-4E736E07D5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s-ES" altLang="es-ES"/>
              <a:t>CENTROS DE MEDIACIÓN FAMILIAR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C4281DB-7997-B512-841F-BFD3F7CDA9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912" y="9449911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DE73EA-CC23-469C-8BBC-037F37BE86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106E16-6F58-3580-A474-0097D926DA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94396C0-33D4-7E34-04A9-4089B9494D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1912" y="0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B89A543-6787-BD8D-6D78-CB54155A133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8C0F30A-1AFD-AADF-A743-F5B64CDC95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85" y="4724956"/>
            <a:ext cx="4997768" cy="44762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B7486D4-6317-0899-8D68-C3830B344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21F63D9D-4EE2-9595-6A1E-1461C42C6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912" y="9449911"/>
            <a:ext cx="2953226" cy="497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ED0CB5-A44A-4403-BE3B-8384BF7003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0E55563-D659-ACB1-775F-97FD6B1F9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911DF-6891-4285-BBF6-F8CE9E791924}" type="slidenum">
              <a:rPr lang="es-ES" altLang="es-E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530CB3C-3777-96C8-2445-D80CF0DE2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3357DE5-E99A-1887-2DE4-3205AFE90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0E55563-D659-ACB1-775F-97FD6B1F9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911DF-6891-4285-BBF6-F8CE9E791924}" type="slidenum">
              <a:rPr lang="es-ES" altLang="es-E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530CB3C-3777-96C8-2445-D80CF0DE2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3357DE5-E99A-1887-2DE4-3205AFE90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745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3E3986B-C9D1-FC4A-955A-86F6E7B09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98EE-3590-4103-842D-9953CF8F6F0D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094D436-8FAC-7459-FC41-7F999048EA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24B322F-39D4-8323-8676-B57468665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6EC31A6-AE9D-F101-2067-B7B1E659A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5AD730-0D49-4DF9-B8FB-2D103DC36648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BDB753-065D-108A-C28C-C540F87E7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74B88FA-DB72-F4B9-7C48-BCDB76291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1658514-9A2D-6D87-143E-EAF055691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E2A97-738A-487B-8440-2C7EB295962B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EE608DC-63EF-F723-AB3A-3DF0E92B37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39E1D43-B4C6-1010-D8F0-31CAECA0A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BAA84CA-FBE1-7756-BB31-5F607E106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A4B54E-49BF-4A44-8FBD-366A32A59394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D1DF7AD-2604-98AE-F046-FD931216FF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B3AAE97-61EB-50F2-4965-6386AFE81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EF776B-49A4-8785-9269-D96A66F41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4EC9A-D393-4D67-A954-C103DC116214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A64B41-64B2-16E3-BC5D-64FACD55A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10CAED3-A852-4E71-2FF0-CD58C3D2C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EF776B-49A4-8785-9269-D96A66F41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4EC9A-D393-4D67-A954-C103DC116214}" type="slidenum">
              <a:rPr lang="es-ES" altLang="es-E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A64B41-64B2-16E3-BC5D-64FACD55A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10CAED3-A852-4E71-2FF0-CD58C3D2C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448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0E55563-D659-ACB1-775F-97FD6B1F9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911DF-6891-4285-BBF6-F8CE9E791924}" type="slidenum">
              <a:rPr lang="es-ES" altLang="es-E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530CB3C-3777-96C8-2445-D80CF0DE2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3357DE5-E99A-1887-2DE4-3205AFE90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35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8CB6-0707-0283-52D8-9FECE4BE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6D72-943E-0157-9915-7A439D7A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0CFE-34A5-BB3B-5D07-2B55BC96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DD99-ADC2-45DD-B6E7-1140F74E034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879969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03AE18-57D9-3489-2744-F5E1547D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29A406-BBBA-AEF8-A7DD-D5A556C7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6A6D6-F9C2-118B-28E1-C78B300D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DA7D-FCEB-408D-A7EA-6FB4BE7A4B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613580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C80754-DD4D-A841-BDE1-7EBFF7FB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AFED76-A8D3-775E-08AD-E85D5220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541C53-FC1C-5565-9ABB-21CF9323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691-0730-47BA-A28E-9E41877D7F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016139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2CC103-FC2E-D394-E510-014518BC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B8ED40-D2E4-5682-E593-229D29C7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BF7FF-8E84-4EBB-EDA1-F7197130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7678-A6F6-4031-858E-8B01AEBA1A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814974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17B4F-2CF6-8174-E78C-EF95C01A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A5DC9F-6862-023A-FD10-7C7AB085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EF7763-5670-2CB0-E2AF-8E1DD260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1104-B14B-41A9-B637-91A3E9D7F3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090183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183E-5838-A007-A5D3-4ED6BCE5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7303-5901-577C-4203-A0CF2206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B648-DF7B-DBB5-BE43-38E20595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E68B-112C-4B1A-BF30-69EEB06F9E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339059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1DEB53-75F7-C9C2-F56B-DB12C6B8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1A8035-0187-ABFF-7017-FF374C9C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073234-C68C-A93A-8BBC-C1952F50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CB4D-5044-4F0B-B4AC-8A32EC4C8F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61111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53D"/>
            </a:gs>
            <a:gs pos="10001">
              <a:srgbClr val="FFC53D"/>
            </a:gs>
            <a:gs pos="100000">
              <a:srgbClr val="D14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2197028B-D0BD-8887-62B7-C4E5FFB30353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397AAB-2B59-F7DD-B989-991F8AB4C7FB}"/>
                </a:ext>
              </a:extLst>
            </p:cNvPr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4DB1F2-CEDD-ED5D-7007-A63D49C19F94}"/>
                </a:ext>
              </a:extLst>
            </p:cNvPr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890B4B-1141-66BA-23A0-445295601D0B}"/>
                </a:ext>
              </a:extLst>
            </p:cNvPr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535CC9-E6F9-B6D5-A670-2F8FF347A388}"/>
                </a:ext>
              </a:extLst>
            </p:cNvPr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4B785F-959E-11D1-C64B-8559D59D98E0}"/>
                </a:ext>
              </a:extLst>
            </p:cNvPr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42514-F8DE-60B3-4BA4-9C8F869D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7761DB2-E220-C674-CC48-C8A50DB33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ED2D-5BB7-A3E9-3C9A-EA90F1D7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FF44D-A67B-EB4D-85DA-75A39E1D1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A7F4-05E4-92E4-44C9-B4A8151AD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2936251-07AB-4DD5-AE2A-164C2EAA37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ransition spd="slow">
    <p:random/>
  </p:transition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004275AD-2C1A-CB5E-2ECE-4E04C369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DB593-7E3F-4AF5-86A2-3D8640E04122}" type="slidenum">
              <a:rPr lang="es-ES" altLang="es-ES"/>
              <a:pPr>
                <a:defRPr/>
              </a:pPr>
              <a:t>1</a:t>
            </a:fld>
            <a:endParaRPr lang="es-ES" altLang="es-E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0B089883-E7B5-B6F6-5EC4-FBD842C9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uadroTexto 6">
            <a:extLst>
              <a:ext uri="{FF2B5EF4-FFF2-40B4-BE49-F238E27FC236}">
                <a16:creationId xmlns:a16="http://schemas.microsoft.com/office/drawing/2014/main" id="{0C531111-58DB-4503-5B30-8F1A00BF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16338"/>
            <a:ext cx="68421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800" i="1">
                <a:latin typeface="Aptos" panose="020B0004020202020204" pitchFamily="34" charset="0"/>
              </a:rPr>
              <a:t>“</a:t>
            </a:r>
            <a:r>
              <a:rPr lang="es-ES" altLang="es-ES" sz="28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QUE LA VIOLENCIA </a:t>
            </a:r>
          </a:p>
          <a:p>
            <a:pPr algn="ctr" eaLnBrk="1" hangingPunct="1"/>
            <a:r>
              <a:rPr lang="es-ES" altLang="es-ES" sz="28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LLEGUE A PRODUCIRSE”</a:t>
            </a:r>
          </a:p>
          <a:p>
            <a:pPr eaLnBrk="1" hangingPunct="1"/>
            <a:endParaRPr lang="es-ES" altLang="es-E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s-ES" altLang="es-E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preventivo del Programa de Orientación e Intervención Familiar de Castilla-La Mancha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004275AD-2C1A-CB5E-2ECE-4E04C369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DB593-7E3F-4AF5-86A2-3D8640E04122}" type="slidenum">
              <a:rPr lang="es-ES" altLang="es-ES"/>
              <a:pPr>
                <a:defRPr/>
              </a:pPr>
              <a:t>2</a:t>
            </a:fld>
            <a:endParaRPr lang="es-ES" altLang="es-E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0B089883-E7B5-B6F6-5EC4-FBD842C9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uadroTexto 6">
            <a:extLst>
              <a:ext uri="{FF2B5EF4-FFF2-40B4-BE49-F238E27FC236}">
                <a16:creationId xmlns:a16="http://schemas.microsoft.com/office/drawing/2014/main" id="{0C531111-58DB-4503-5B30-8F1A00BF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297758"/>
            <a:ext cx="8821093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s-ES" altLang="es-ES" i="1" dirty="0">
                <a:latin typeface="Aptos" panose="020B0004020202020204" pitchFamily="34" charset="0"/>
              </a:rPr>
              <a:t>Nacida en 1999 en Albacete, 2001 </a:t>
            </a:r>
            <a:r>
              <a:rPr lang="es-ES" altLang="es-ES" i="1" dirty="0" err="1">
                <a:latin typeface="Aptos" panose="020B0004020202020204" pitchFamily="34" charset="0"/>
              </a:rPr>
              <a:t>C.Real</a:t>
            </a:r>
            <a:r>
              <a:rPr lang="es-ES" altLang="es-ES" i="1" dirty="0">
                <a:latin typeface="Aptos" panose="020B0004020202020204" pitchFamily="34" charset="0"/>
              </a:rPr>
              <a:t>, Toledo y Cuenca, 2002 Guadalajara, 2003 PEF Albacete</a:t>
            </a:r>
          </a:p>
          <a:p>
            <a:pPr eaLnBrk="1" hangingPunct="1"/>
            <a:endParaRPr lang="es-ES" altLang="es-ES" i="1" dirty="0">
              <a:latin typeface="Aptos" panose="020B00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s-ES" altLang="es-ES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Conforme a ley 1/2015 del Servicio Regional de Mediación Social y Familiar de CLM</a:t>
            </a:r>
          </a:p>
          <a:p>
            <a:pPr eaLnBrk="1" hangingPunct="1"/>
            <a:endParaRPr lang="es-ES" altLang="es-ES" i="1" dirty="0"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s-ES" altLang="es-ES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voluntario, gratuito para familias con hijos menores de edad</a:t>
            </a:r>
          </a:p>
          <a:p>
            <a:pPr eaLnBrk="1" hangingPunct="1"/>
            <a:endParaRPr lang="es-ES" altLang="es-ES" i="1" dirty="0"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s-ES" altLang="es-ES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1.263 familias atendidas en 2023</a:t>
            </a:r>
          </a:p>
          <a:p>
            <a:pPr eaLnBrk="1" hangingPunct="1"/>
            <a:endParaRPr lang="es-ES" altLang="es-ES" i="1" dirty="0"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s-ES" altLang="es-ES" i="1" dirty="0"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Derivadas de la administración, unidades salud mental infantojuvenil y adultos, centros escolares, juzgados, asociaciones, profesionales o a petición propia</a:t>
            </a:r>
          </a:p>
          <a:p>
            <a:pPr marL="285750" indent="-285750" eaLnBrk="1" hangingPunct="1">
              <a:buFontTx/>
              <a:buChar char="-"/>
            </a:pP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733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número de diapositiva 5">
            <a:extLst>
              <a:ext uri="{FF2B5EF4-FFF2-40B4-BE49-F238E27FC236}">
                <a16:creationId xmlns:a16="http://schemas.microsoft.com/office/drawing/2014/main" id="{EBC1548D-6D3F-97E4-305E-B2ACE9F91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A50EE-AAEB-4936-8D77-8F52B038482A}" type="slidenum">
              <a:rPr lang="es-ES" altLang="es-ES">
                <a:solidFill>
                  <a:srgbClr val="68370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>
              <a:solidFill>
                <a:srgbClr val="68370F"/>
              </a:solidFill>
            </a:endParaRPr>
          </a:p>
        </p:txBody>
      </p:sp>
      <p:pic>
        <p:nvPicPr>
          <p:cNvPr id="6147" name="Imagen 3">
            <a:extLst>
              <a:ext uri="{FF2B5EF4-FFF2-40B4-BE49-F238E27FC236}">
                <a16:creationId xmlns:a16="http://schemas.microsoft.com/office/drawing/2014/main" id="{6DED29DD-767E-CE50-9822-F17C6E01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n 4">
            <a:extLst>
              <a:ext uri="{FF2B5EF4-FFF2-40B4-BE49-F238E27FC236}">
                <a16:creationId xmlns:a16="http://schemas.microsoft.com/office/drawing/2014/main" id="{6143DA64-92F1-7F81-CE1E-15542331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76672"/>
            <a:ext cx="972107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5">
            <a:extLst>
              <a:ext uri="{FF2B5EF4-FFF2-40B4-BE49-F238E27FC236}">
                <a16:creationId xmlns:a16="http://schemas.microsoft.com/office/drawing/2014/main" id="{5228972C-A8DF-514F-9093-1323EBCD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6781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Marcador de número de diapositiva 5">
            <a:extLst>
              <a:ext uri="{FF2B5EF4-FFF2-40B4-BE49-F238E27FC236}">
                <a16:creationId xmlns:a16="http://schemas.microsoft.com/office/drawing/2014/main" id="{FF7755CB-8F00-9BC2-EF5E-8F1544238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DC428-99D5-46F1-838D-B473C783BE50}" type="slidenum">
              <a:rPr lang="es-ES" altLang="es-ES">
                <a:solidFill>
                  <a:srgbClr val="68370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>
              <a:solidFill>
                <a:srgbClr val="68370F"/>
              </a:solidFill>
            </a:endParaRPr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id="{36F4A744-2A14-39A1-1831-7F4B044B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950505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>
            <a:extLst>
              <a:ext uri="{FF2B5EF4-FFF2-40B4-BE49-F238E27FC236}">
                <a16:creationId xmlns:a16="http://schemas.microsoft.com/office/drawing/2014/main" id="{5AE0D70B-9EA6-DE0C-9212-D5B420E6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Marcador de número de diapositiva 5">
            <a:extLst>
              <a:ext uri="{FF2B5EF4-FFF2-40B4-BE49-F238E27FC236}">
                <a16:creationId xmlns:a16="http://schemas.microsoft.com/office/drawing/2014/main" id="{B94DDC0F-888D-D286-CE68-E789C2306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A5699-3F6F-43D4-B872-777FE1854687}" type="slidenum">
              <a:rPr lang="es-ES" altLang="es-ES">
                <a:solidFill>
                  <a:srgbClr val="68370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>
              <a:solidFill>
                <a:srgbClr val="68370F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DBA92C2-96AF-E51E-1939-BBD0F9B1B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163540"/>
              </p:ext>
            </p:extLst>
          </p:nvPr>
        </p:nvGraphicFramePr>
        <p:xfrm>
          <a:off x="611560" y="119675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7628142-491A-813B-7A91-BFEF04A4C40B}"/>
              </a:ext>
            </a:extLst>
          </p:cNvPr>
          <p:cNvSpPr/>
          <p:nvPr/>
        </p:nvSpPr>
        <p:spPr>
          <a:xfrm>
            <a:off x="1763713" y="641350"/>
            <a:ext cx="5329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0"/>
                <a:solidFill>
                  <a:schemeClr val="accent5">
                    <a:lumMod val="75000"/>
                  </a:schemeClr>
                </a:solidFill>
                <a:latin typeface="+mn-lt"/>
              </a:rPr>
              <a:t>Mediación 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0"/>
                <a:solidFill>
                  <a:schemeClr val="accent5">
                    <a:lumMod val="75000"/>
                  </a:schemeClr>
                </a:solidFill>
                <a:latin typeface="+mn-lt"/>
              </a:rPr>
              <a:t>ruptura de pareja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A22CEB-D03D-4488-A40E-44131552C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93FAB3-771E-456C-8FDF-784C304D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A1F51A-D413-44EB-ACDD-41C94BBB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658469-92C4-482F-B70E-09BBDFC73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A884F-DEDF-45C3-B765-CFFD8E79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9A1A2E-6408-4348-B5BF-F6D9D927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6E1EC0-7990-49B8-B0D3-B1635EB6F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C8B420-834B-465B-B927-5B6E3056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7C2B07-1AF2-4E6C-BED6-36B8E461F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7">
            <a:extLst>
              <a:ext uri="{FF2B5EF4-FFF2-40B4-BE49-F238E27FC236}">
                <a16:creationId xmlns:a16="http://schemas.microsoft.com/office/drawing/2014/main" id="{50554FE4-391F-52F5-0DC5-38083FAF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5">
            <a:extLst>
              <a:ext uri="{FF2B5EF4-FFF2-40B4-BE49-F238E27FC236}">
                <a16:creationId xmlns:a16="http://schemas.microsoft.com/office/drawing/2014/main" id="{42017AE7-4109-3021-989C-1E346B90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09B53E3-38C3-DE3D-140D-37324B9A4542}"/>
              </a:ext>
            </a:extLst>
          </p:cNvPr>
          <p:cNvSpPr/>
          <p:nvPr/>
        </p:nvSpPr>
        <p:spPr>
          <a:xfrm>
            <a:off x="0" y="130175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7FB41AD-9E25-1AEC-CD93-D51D207D7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044269"/>
              </p:ext>
            </p:extLst>
          </p:nvPr>
        </p:nvGraphicFramePr>
        <p:xfrm>
          <a:off x="107504" y="1196752"/>
          <a:ext cx="8856984" cy="507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3A3BC02-10EE-F88D-F5AF-17632AB224D7}"/>
              </a:ext>
            </a:extLst>
          </p:cNvPr>
          <p:cNvSpPr/>
          <p:nvPr/>
        </p:nvSpPr>
        <p:spPr>
          <a:xfrm>
            <a:off x="1547664" y="587797"/>
            <a:ext cx="5904656" cy="608955"/>
          </a:xfrm>
          <a:prstGeom prst="rect">
            <a:avLst/>
          </a:prstGeom>
          <a:solidFill>
            <a:srgbClr val="D594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APOYO A LA PAREJA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A22CEB-D03D-4488-A40E-44131552C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93FAB3-771E-456C-8FDF-784C304DE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A1F51A-D413-44EB-ACDD-41C94BBB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658469-92C4-482F-B70E-09BBDFC73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DA884F-DEDF-45C3-B765-CFFD8E79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9A1A2E-6408-4348-B5BF-F6D9D927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6E1EC0-7990-49B8-B0D3-B1635EB6F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C8B420-834B-465B-B927-5B6E3056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7C2B07-1AF2-4E6C-BED6-36B8E461F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7">
            <a:extLst>
              <a:ext uri="{FF2B5EF4-FFF2-40B4-BE49-F238E27FC236}">
                <a16:creationId xmlns:a16="http://schemas.microsoft.com/office/drawing/2014/main" id="{E277E09C-5E9B-81E1-8D35-2D13427C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-819472"/>
            <a:ext cx="9144000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E71FC7D-C158-AF43-76B1-FBAA43238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566640"/>
              </p:ext>
            </p:extLst>
          </p:nvPr>
        </p:nvGraphicFramePr>
        <p:xfrm>
          <a:off x="719572" y="1714500"/>
          <a:ext cx="8028892" cy="492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EDFBE7B6-3F42-3C64-239C-002B6CB9842C}"/>
              </a:ext>
            </a:extLst>
          </p:cNvPr>
          <p:cNvSpPr/>
          <p:nvPr/>
        </p:nvSpPr>
        <p:spPr>
          <a:xfrm>
            <a:off x="1547664" y="1066865"/>
            <a:ext cx="6048672" cy="805780"/>
          </a:xfrm>
          <a:prstGeom prst="rect">
            <a:avLst/>
          </a:prstGeom>
          <a:solidFill>
            <a:srgbClr val="D594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Programa de Orientación e Intervención Familiar (PROI)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7">
            <a:extLst>
              <a:ext uri="{FF2B5EF4-FFF2-40B4-BE49-F238E27FC236}">
                <a16:creationId xmlns:a16="http://schemas.microsoft.com/office/drawing/2014/main" id="{E277E09C-5E9B-81E1-8D35-2D13427C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5">
            <a:extLst>
              <a:ext uri="{FF2B5EF4-FFF2-40B4-BE49-F238E27FC236}">
                <a16:creationId xmlns:a16="http://schemas.microsoft.com/office/drawing/2014/main" id="{668AB21F-B67B-AFB0-8554-59E17C62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55FD3A8-37E0-1FFF-3373-E4BEF4786CA5}"/>
              </a:ext>
            </a:extLst>
          </p:cNvPr>
          <p:cNvSpPr/>
          <p:nvPr/>
        </p:nvSpPr>
        <p:spPr>
          <a:xfrm>
            <a:off x="0" y="1301750"/>
            <a:ext cx="9144000" cy="555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D49673C-C85A-FAED-8084-3D3AFB225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35728"/>
              </p:ext>
            </p:extLst>
          </p:nvPr>
        </p:nvGraphicFramePr>
        <p:xfrm>
          <a:off x="467544" y="1575470"/>
          <a:ext cx="8352928" cy="451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41B5E3A5-5839-172A-314F-7136F8BFFD19}"/>
              </a:ext>
            </a:extLst>
          </p:cNvPr>
          <p:cNvSpPr/>
          <p:nvPr/>
        </p:nvSpPr>
        <p:spPr>
          <a:xfrm>
            <a:off x="1619672" y="660735"/>
            <a:ext cx="5904656" cy="805780"/>
          </a:xfrm>
          <a:prstGeom prst="rect">
            <a:avLst/>
          </a:prstGeom>
          <a:solidFill>
            <a:srgbClr val="D5942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Punto de Encuentro (PEF)</a:t>
            </a:r>
          </a:p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Albacete</a:t>
            </a:r>
          </a:p>
        </p:txBody>
      </p:sp>
    </p:spTree>
    <p:extLst>
      <p:ext uri="{BB962C8B-B14F-4D97-AF65-F5344CB8AC3E}">
        <p14:creationId xmlns:p14="http://schemas.microsoft.com/office/powerpoint/2010/main" val="25620374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8EE08-A82A-43C6-83AE-A9566AE2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81EF1-E1FE-4DF9-A4DE-A7AA119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255DE-5012-4FE4-9506-016F2B98F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8FDA-EF75-4C33-96CC-ED85F7BF4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0A307-4DD0-43A6-B07F-2BE78063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9CA93-7746-4C31-9CB2-A027825AD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004275AD-2C1A-CB5E-2ECE-4E04C369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DB593-7E3F-4AF5-86A2-3D8640E04122}" type="slidenum">
              <a:rPr lang="es-ES" altLang="es-ES"/>
              <a:pPr>
                <a:defRPr/>
              </a:pPr>
              <a:t>9</a:t>
            </a:fld>
            <a:endParaRPr lang="es-ES" altLang="es-E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0B089883-E7B5-B6F6-5EC4-FBD842C9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uadroTexto 6">
            <a:extLst>
              <a:ext uri="{FF2B5EF4-FFF2-40B4-BE49-F238E27FC236}">
                <a16:creationId xmlns:a16="http://schemas.microsoft.com/office/drawing/2014/main" id="{0C531111-58DB-4503-5B30-8F1A00BF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16338"/>
            <a:ext cx="6842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6000" i="1" dirty="0">
                <a:latin typeface="Aptos" panose="020B0004020202020204" pitchFamily="34" charset="0"/>
              </a:rPr>
              <a:t>GRACIAS POR SU ATENCIÓN</a:t>
            </a:r>
            <a:endParaRPr lang="es-ES" altLang="es-E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4902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6132</TotalTime>
  <Words>317</Words>
  <Application>Microsoft Office PowerPoint</Application>
  <PresentationFormat>Presentación en pantalla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Century Gothic</vt:lpstr>
      <vt:lpstr>Arial</vt:lpstr>
      <vt:lpstr>Wingdings 3</vt:lpstr>
      <vt:lpstr>Times New Roman</vt:lpstr>
      <vt:lpstr>Aptos</vt:lpstr>
      <vt:lpstr>Verdana</vt:lpstr>
      <vt:lpstr>Comic Sans MS</vt:lpstr>
      <vt:lpstr>Wingdings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Eguzquiza Solís</dc:creator>
  <cp:lastModifiedBy>Ivan Eguzquiza</cp:lastModifiedBy>
  <cp:revision>48</cp:revision>
  <cp:lastPrinted>2024-06-12T19:05:20Z</cp:lastPrinted>
  <dcterms:created xsi:type="dcterms:W3CDTF">1601-01-01T00:00:00Z</dcterms:created>
  <dcterms:modified xsi:type="dcterms:W3CDTF">2024-06-12T19:13:56Z</dcterms:modified>
</cp:coreProperties>
</file>