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media/image13.jpg" ContentType="image/jpeg"/>
  <Override PartName="/ppt/media/image14.jpg" ContentType="image/jpeg"/>
  <Override PartName="/ppt/media/image31.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695" r:id="rId5"/>
    <p:sldMasterId id="2147483708" r:id="rId6"/>
  </p:sldMasterIdLst>
  <p:notesMasterIdLst>
    <p:notesMasterId r:id="rId57"/>
  </p:notesMasterIdLst>
  <p:handoutMasterIdLst>
    <p:handoutMasterId r:id="rId58"/>
  </p:handoutMasterIdLst>
  <p:sldIdLst>
    <p:sldId id="334" r:id="rId7"/>
    <p:sldId id="517" r:id="rId8"/>
    <p:sldId id="569" r:id="rId9"/>
    <p:sldId id="613" r:id="rId10"/>
    <p:sldId id="605" r:id="rId11"/>
    <p:sldId id="518" r:id="rId12"/>
    <p:sldId id="607" r:id="rId13"/>
    <p:sldId id="476" r:id="rId14"/>
    <p:sldId id="519" r:id="rId15"/>
    <p:sldId id="609" r:id="rId16"/>
    <p:sldId id="520" r:id="rId17"/>
    <p:sldId id="617" r:id="rId18"/>
    <p:sldId id="622" r:id="rId19"/>
    <p:sldId id="618" r:id="rId20"/>
    <p:sldId id="621" r:id="rId21"/>
    <p:sldId id="525" r:id="rId22"/>
    <p:sldId id="532" r:id="rId23"/>
    <p:sldId id="547" r:id="rId24"/>
    <p:sldId id="509" r:id="rId25"/>
    <p:sldId id="551" r:id="rId26"/>
    <p:sldId id="549" r:id="rId27"/>
    <p:sldId id="550" r:id="rId28"/>
    <p:sldId id="565" r:id="rId29"/>
    <p:sldId id="567" r:id="rId30"/>
    <p:sldId id="614" r:id="rId31"/>
    <p:sldId id="467" r:id="rId32"/>
    <p:sldId id="469" r:id="rId33"/>
    <p:sldId id="568" r:id="rId34"/>
    <p:sldId id="424" r:id="rId35"/>
    <p:sldId id="464" r:id="rId36"/>
    <p:sldId id="548" r:id="rId37"/>
    <p:sldId id="561" r:id="rId38"/>
    <p:sldId id="523" r:id="rId39"/>
    <p:sldId id="624" r:id="rId40"/>
    <p:sldId id="562" r:id="rId41"/>
    <p:sldId id="434" r:id="rId42"/>
    <p:sldId id="478" r:id="rId43"/>
    <p:sldId id="511" r:id="rId44"/>
    <p:sldId id="449" r:id="rId45"/>
    <p:sldId id="563" r:id="rId46"/>
    <p:sldId id="564" r:id="rId47"/>
    <p:sldId id="512" r:id="rId48"/>
    <p:sldId id="514" r:id="rId49"/>
    <p:sldId id="584" r:id="rId50"/>
    <p:sldId id="571" r:id="rId51"/>
    <p:sldId id="572" r:id="rId52"/>
    <p:sldId id="573" r:id="rId53"/>
    <p:sldId id="537" r:id="rId54"/>
    <p:sldId id="625" r:id="rId55"/>
    <p:sldId id="505" r:id="rId56"/>
  </p:sldIdLst>
  <p:sldSz cx="12192000" cy="6858000"/>
  <p:notesSz cx="9940925" cy="6808788"/>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 mitjà 2 - èmfasi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 mitjà 4 - èmfasi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Estil mitjà 4 - èmfasi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1" autoAdjust="0"/>
    <p:restoredTop sz="93979" autoAdjust="0"/>
  </p:normalViewPr>
  <p:slideViewPr>
    <p:cSldViewPr>
      <p:cViewPr varScale="1">
        <p:scale>
          <a:sx n="85" d="100"/>
          <a:sy n="85" d="100"/>
        </p:scale>
        <p:origin x="618" y="78"/>
      </p:cViewPr>
      <p:guideLst>
        <p:guide orient="horz" pos="288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71" d="100"/>
          <a:sy n="71" d="100"/>
        </p:scale>
        <p:origin x="1004"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ner Armengol, Jordi" userId="b53e6db1-6352-43fc-b919-9df7d55a1a9c" providerId="ADAL" clId="{AFB8277B-A9E7-4FCC-B7F0-E902E587FE05}"/>
    <pc:docChg chg="undo redo custSel modSld">
      <pc:chgData name="Muner Armengol, Jordi" userId="b53e6db1-6352-43fc-b919-9df7d55a1a9c" providerId="ADAL" clId="{AFB8277B-A9E7-4FCC-B7F0-E902E587FE05}" dt="2021-06-30T08:05:56.810" v="2345" actId="1076"/>
      <pc:docMkLst>
        <pc:docMk/>
      </pc:docMkLst>
      <pc:sldChg chg="addSp delSp modSp mod">
        <pc:chgData name="Muner Armengol, Jordi" userId="b53e6db1-6352-43fc-b919-9df7d55a1a9c" providerId="ADAL" clId="{AFB8277B-A9E7-4FCC-B7F0-E902E587FE05}" dt="2021-06-30T08:05:56.810" v="2345" actId="1076"/>
        <pc:sldMkLst>
          <pc:docMk/>
          <pc:sldMk cId="3064944208" sldId="320"/>
        </pc:sldMkLst>
        <pc:spChg chg="add del mod">
          <ac:chgData name="Muner Armengol, Jordi" userId="b53e6db1-6352-43fc-b919-9df7d55a1a9c" providerId="ADAL" clId="{AFB8277B-A9E7-4FCC-B7F0-E902E587FE05}" dt="2021-06-30T08:03:56.577" v="2320"/>
          <ac:spMkLst>
            <pc:docMk/>
            <pc:sldMk cId="3064944208" sldId="320"/>
            <ac:spMk id="8" creationId="{26877636-1D77-4B84-8471-00F4004E72D2}"/>
          </ac:spMkLst>
        </pc:spChg>
        <pc:spChg chg="mod ord">
          <ac:chgData name="Muner Armengol, Jordi" userId="b53e6db1-6352-43fc-b919-9df7d55a1a9c" providerId="ADAL" clId="{AFB8277B-A9E7-4FCC-B7F0-E902E587FE05}" dt="2021-06-30T08:04:08.776" v="2323" actId="6549"/>
          <ac:spMkLst>
            <pc:docMk/>
            <pc:sldMk cId="3064944208" sldId="320"/>
            <ac:spMk id="9" creationId="{AF54E013-835F-4F65-B78D-948E9C9A5A28}"/>
          </ac:spMkLst>
        </pc:spChg>
        <pc:spChg chg="mod">
          <ac:chgData name="Muner Armengol, Jordi" userId="b53e6db1-6352-43fc-b919-9df7d55a1a9c" providerId="ADAL" clId="{AFB8277B-A9E7-4FCC-B7F0-E902E587FE05}" dt="2021-06-30T08:04:32.438" v="2329" actId="6549"/>
          <ac:spMkLst>
            <pc:docMk/>
            <pc:sldMk cId="3064944208" sldId="320"/>
            <ac:spMk id="11" creationId="{FBAC8A77-7EC8-4785-B89E-03F2687FB6FC}"/>
          </ac:spMkLst>
        </pc:spChg>
        <pc:spChg chg="add mod">
          <ac:chgData name="Muner Armengol, Jordi" userId="b53e6db1-6352-43fc-b919-9df7d55a1a9c" providerId="ADAL" clId="{AFB8277B-A9E7-4FCC-B7F0-E902E587FE05}" dt="2021-06-30T08:04:17.012" v="2325" actId="255"/>
          <ac:spMkLst>
            <pc:docMk/>
            <pc:sldMk cId="3064944208" sldId="320"/>
            <ac:spMk id="12" creationId="{D4F69C4E-ABA0-416E-ABAF-FF0081BDACBF}"/>
          </ac:spMkLst>
        </pc:spChg>
        <pc:spChg chg="mod">
          <ac:chgData name="Muner Armengol, Jordi" userId="b53e6db1-6352-43fc-b919-9df7d55a1a9c" providerId="ADAL" clId="{AFB8277B-A9E7-4FCC-B7F0-E902E587FE05}" dt="2021-06-30T08:04:55.192" v="2334" actId="6549"/>
          <ac:spMkLst>
            <pc:docMk/>
            <pc:sldMk cId="3064944208" sldId="320"/>
            <ac:spMk id="13" creationId="{B303813B-0834-4051-8526-895B94223428}"/>
          </ac:spMkLst>
        </pc:spChg>
        <pc:spChg chg="mod">
          <ac:chgData name="Muner Armengol, Jordi" userId="b53e6db1-6352-43fc-b919-9df7d55a1a9c" providerId="ADAL" clId="{AFB8277B-A9E7-4FCC-B7F0-E902E587FE05}" dt="2021-06-30T07:22:39.666" v="98" actId="20577"/>
          <ac:spMkLst>
            <pc:docMk/>
            <pc:sldMk cId="3064944208" sldId="320"/>
            <ac:spMk id="15" creationId="{37A181FE-BB7A-48A4-84A3-EDE588582144}"/>
          </ac:spMkLst>
        </pc:spChg>
        <pc:spChg chg="add mod">
          <ac:chgData name="Muner Armengol, Jordi" userId="b53e6db1-6352-43fc-b919-9df7d55a1a9c" providerId="ADAL" clId="{AFB8277B-A9E7-4FCC-B7F0-E902E587FE05}" dt="2021-06-30T08:04:38.059" v="2330" actId="1076"/>
          <ac:spMkLst>
            <pc:docMk/>
            <pc:sldMk cId="3064944208" sldId="320"/>
            <ac:spMk id="16" creationId="{38E560D9-1E77-4C6C-88D3-7FC41C44221F}"/>
          </ac:spMkLst>
        </pc:spChg>
        <pc:spChg chg="add mod">
          <ac:chgData name="Muner Armengol, Jordi" userId="b53e6db1-6352-43fc-b919-9df7d55a1a9c" providerId="ADAL" clId="{AFB8277B-A9E7-4FCC-B7F0-E902E587FE05}" dt="2021-06-30T08:05:06.139" v="2336" actId="1076"/>
          <ac:spMkLst>
            <pc:docMk/>
            <pc:sldMk cId="3064944208" sldId="320"/>
            <ac:spMk id="18" creationId="{E00E769A-461F-46D7-8F5A-658033B9CD54}"/>
          </ac:spMkLst>
        </pc:spChg>
        <pc:graphicFrameChg chg="add mod">
          <ac:chgData name="Muner Armengol, Jordi" userId="b53e6db1-6352-43fc-b919-9df7d55a1a9c" providerId="ADAL" clId="{AFB8277B-A9E7-4FCC-B7F0-E902E587FE05}" dt="2021-06-30T08:02:48.835" v="2300"/>
          <ac:graphicFrameMkLst>
            <pc:docMk/>
            <pc:sldMk cId="3064944208" sldId="320"/>
            <ac:graphicFrameMk id="10" creationId="{A283DE9B-D3A7-4545-8D8C-01CE1951FBE3}"/>
          </ac:graphicFrameMkLst>
        </pc:graphicFrameChg>
        <pc:picChg chg="add del mod ord">
          <ac:chgData name="Muner Armengol, Jordi" userId="b53e6db1-6352-43fc-b919-9df7d55a1a9c" providerId="ADAL" clId="{AFB8277B-A9E7-4FCC-B7F0-E902E587FE05}" dt="2021-06-30T08:03:16.142" v="2310"/>
          <ac:picMkLst>
            <pc:docMk/>
            <pc:sldMk cId="3064944208" sldId="320"/>
            <ac:picMk id="2" creationId="{48E578FD-FC7B-4F0D-AF45-4CB3BA7AFD61}"/>
          </ac:picMkLst>
        </pc:picChg>
        <pc:picChg chg="add del">
          <ac:chgData name="Muner Armengol, Jordi" userId="b53e6db1-6352-43fc-b919-9df7d55a1a9c" providerId="ADAL" clId="{AFB8277B-A9E7-4FCC-B7F0-E902E587FE05}" dt="2021-06-30T08:03:20.950" v="2312" actId="478"/>
          <ac:picMkLst>
            <pc:docMk/>
            <pc:sldMk cId="3064944208" sldId="320"/>
            <ac:picMk id="3" creationId="{09C2E324-73CA-45C5-AC95-5DCEC9980F15}"/>
          </ac:picMkLst>
        </pc:picChg>
        <pc:picChg chg="add del">
          <ac:chgData name="Muner Armengol, Jordi" userId="b53e6db1-6352-43fc-b919-9df7d55a1a9c" providerId="ADAL" clId="{AFB8277B-A9E7-4FCC-B7F0-E902E587FE05}" dt="2021-06-30T08:03:15.030" v="2306"/>
          <ac:picMkLst>
            <pc:docMk/>
            <pc:sldMk cId="3064944208" sldId="320"/>
            <ac:picMk id="4" creationId="{9B7E1132-CBC6-4338-9B7E-BBFC73529C9B}"/>
          </ac:picMkLst>
        </pc:picChg>
        <pc:picChg chg="add del">
          <ac:chgData name="Muner Armengol, Jordi" userId="b53e6db1-6352-43fc-b919-9df7d55a1a9c" providerId="ADAL" clId="{AFB8277B-A9E7-4FCC-B7F0-E902E587FE05}" dt="2021-06-30T08:05:12.938" v="2337" actId="478"/>
          <ac:picMkLst>
            <pc:docMk/>
            <pc:sldMk cId="3064944208" sldId="320"/>
            <ac:picMk id="5" creationId="{0F68B01C-9761-4EF9-887E-9FD317CFBAEF}"/>
          </ac:picMkLst>
        </pc:picChg>
        <pc:picChg chg="add mod ord">
          <ac:chgData name="Muner Armengol, Jordi" userId="b53e6db1-6352-43fc-b919-9df7d55a1a9c" providerId="ADAL" clId="{AFB8277B-A9E7-4FCC-B7F0-E902E587FE05}" dt="2021-06-30T08:03:30.792" v="2315" actId="167"/>
          <ac:picMkLst>
            <pc:docMk/>
            <pc:sldMk cId="3064944208" sldId="320"/>
            <ac:picMk id="6" creationId="{4B7D193A-937F-4558-9C61-4DCACCEF09BC}"/>
          </ac:picMkLst>
        </pc:picChg>
        <pc:picChg chg="del">
          <ac:chgData name="Muner Armengol, Jordi" userId="b53e6db1-6352-43fc-b919-9df7d55a1a9c" providerId="ADAL" clId="{AFB8277B-A9E7-4FCC-B7F0-E902E587FE05}" dt="2021-06-30T08:05:27.098" v="2341" actId="478"/>
          <ac:picMkLst>
            <pc:docMk/>
            <pc:sldMk cId="3064944208" sldId="320"/>
            <ac:picMk id="7" creationId="{B54F07CF-1BA3-4919-96B5-B727CFE7724E}"/>
          </ac:picMkLst>
        </pc:picChg>
        <pc:picChg chg="add mod ord">
          <ac:chgData name="Muner Armengol, Jordi" userId="b53e6db1-6352-43fc-b919-9df7d55a1a9c" providerId="ADAL" clId="{AFB8277B-A9E7-4FCC-B7F0-E902E587FE05}" dt="2021-06-30T08:05:24.815" v="2340" actId="167"/>
          <ac:picMkLst>
            <pc:docMk/>
            <pc:sldMk cId="3064944208" sldId="320"/>
            <ac:picMk id="19" creationId="{6F2F3528-31B8-454A-BA8F-06DEC5800194}"/>
          </ac:picMkLst>
        </pc:picChg>
        <pc:picChg chg="add mod ord">
          <ac:chgData name="Muner Armengol, Jordi" userId="b53e6db1-6352-43fc-b919-9df7d55a1a9c" providerId="ADAL" clId="{AFB8277B-A9E7-4FCC-B7F0-E902E587FE05}" dt="2021-06-30T08:05:56.810" v="2345" actId="1076"/>
          <ac:picMkLst>
            <pc:docMk/>
            <pc:sldMk cId="3064944208" sldId="320"/>
            <ac:picMk id="20" creationId="{2C9A613D-791E-4512-A18D-C322134E6A48}"/>
          </ac:picMkLst>
        </pc:picChg>
      </pc:sldChg>
      <pc:sldChg chg="modSp mod">
        <pc:chgData name="Muner Armengol, Jordi" userId="b53e6db1-6352-43fc-b919-9df7d55a1a9c" providerId="ADAL" clId="{AFB8277B-A9E7-4FCC-B7F0-E902E587FE05}" dt="2021-06-30T07:22:20.408" v="88" actId="20577"/>
        <pc:sldMkLst>
          <pc:docMk/>
          <pc:sldMk cId="71108655" sldId="321"/>
        </pc:sldMkLst>
        <pc:spChg chg="mod">
          <ac:chgData name="Muner Armengol, Jordi" userId="b53e6db1-6352-43fc-b919-9df7d55a1a9c" providerId="ADAL" clId="{AFB8277B-A9E7-4FCC-B7F0-E902E587FE05}" dt="2021-06-30T07:21:13.092" v="72" actId="1076"/>
          <ac:spMkLst>
            <pc:docMk/>
            <pc:sldMk cId="71108655" sldId="321"/>
            <ac:spMk id="66" creationId="{096A88D2-8984-4A1C-8E86-3299B844570D}"/>
          </ac:spMkLst>
        </pc:spChg>
        <pc:spChg chg="mod">
          <ac:chgData name="Muner Armengol, Jordi" userId="b53e6db1-6352-43fc-b919-9df7d55a1a9c" providerId="ADAL" clId="{AFB8277B-A9E7-4FCC-B7F0-E902E587FE05}" dt="2021-06-30T07:21:09.341" v="71" actId="1076"/>
          <ac:spMkLst>
            <pc:docMk/>
            <pc:sldMk cId="71108655" sldId="321"/>
            <ac:spMk id="67" creationId="{8F18645D-5F16-4649-BF42-3A235C1EC095}"/>
          </ac:spMkLst>
        </pc:spChg>
        <pc:spChg chg="mod">
          <ac:chgData name="Muner Armengol, Jordi" userId="b53e6db1-6352-43fc-b919-9df7d55a1a9c" providerId="ADAL" clId="{AFB8277B-A9E7-4FCC-B7F0-E902E587FE05}" dt="2021-06-30T07:21:55.923" v="78" actId="20577"/>
          <ac:spMkLst>
            <pc:docMk/>
            <pc:sldMk cId="71108655" sldId="321"/>
            <ac:spMk id="70" creationId="{1D8CB5F6-930E-4C75-8614-E18388330838}"/>
          </ac:spMkLst>
        </pc:spChg>
        <pc:spChg chg="mod">
          <ac:chgData name="Muner Armengol, Jordi" userId="b53e6db1-6352-43fc-b919-9df7d55a1a9c" providerId="ADAL" clId="{AFB8277B-A9E7-4FCC-B7F0-E902E587FE05}" dt="2021-06-30T07:21:24.188" v="73" actId="1076"/>
          <ac:spMkLst>
            <pc:docMk/>
            <pc:sldMk cId="71108655" sldId="321"/>
            <ac:spMk id="71" creationId="{1F066D0A-18D4-4560-B318-EB3B55165EB7}"/>
          </ac:spMkLst>
        </pc:spChg>
        <pc:spChg chg="mod">
          <ac:chgData name="Muner Armengol, Jordi" userId="b53e6db1-6352-43fc-b919-9df7d55a1a9c" providerId="ADAL" clId="{AFB8277B-A9E7-4FCC-B7F0-E902E587FE05}" dt="2021-06-30T07:22:20.408" v="88" actId="20577"/>
          <ac:spMkLst>
            <pc:docMk/>
            <pc:sldMk cId="71108655" sldId="321"/>
            <ac:spMk id="77" creationId="{2148C97A-E563-4BEF-9A0A-D928E04E965C}"/>
          </ac:spMkLst>
        </pc:spChg>
      </pc:sldChg>
      <pc:sldChg chg="modSp mod">
        <pc:chgData name="Muner Armengol, Jordi" userId="b53e6db1-6352-43fc-b919-9df7d55a1a9c" providerId="ADAL" clId="{AFB8277B-A9E7-4FCC-B7F0-E902E587FE05}" dt="2021-06-30T07:25:51.113" v="179" actId="20577"/>
        <pc:sldMkLst>
          <pc:docMk/>
          <pc:sldMk cId="18386210" sldId="322"/>
        </pc:sldMkLst>
        <pc:spChg chg="mod">
          <ac:chgData name="Muner Armengol, Jordi" userId="b53e6db1-6352-43fc-b919-9df7d55a1a9c" providerId="ADAL" clId="{AFB8277B-A9E7-4FCC-B7F0-E902E587FE05}" dt="2021-06-30T07:25:51.113" v="179" actId="20577"/>
          <ac:spMkLst>
            <pc:docMk/>
            <pc:sldMk cId="18386210" sldId="322"/>
            <ac:spMk id="3" creationId="{EBE5BDC8-7344-4C8C-A7D4-7C294959612F}"/>
          </ac:spMkLst>
        </pc:spChg>
      </pc:sldChg>
      <pc:sldChg chg="modSp mod">
        <pc:chgData name="Muner Armengol, Jordi" userId="b53e6db1-6352-43fc-b919-9df7d55a1a9c" providerId="ADAL" clId="{AFB8277B-A9E7-4FCC-B7F0-E902E587FE05}" dt="2021-06-30T07:25:22.738" v="162" actId="1076"/>
        <pc:sldMkLst>
          <pc:docMk/>
          <pc:sldMk cId="1039887381" sldId="323"/>
        </pc:sldMkLst>
        <pc:spChg chg="mod">
          <ac:chgData name="Muner Armengol, Jordi" userId="b53e6db1-6352-43fc-b919-9df7d55a1a9c" providerId="ADAL" clId="{AFB8277B-A9E7-4FCC-B7F0-E902E587FE05}" dt="2021-06-30T07:25:19.817" v="161" actId="1076"/>
          <ac:spMkLst>
            <pc:docMk/>
            <pc:sldMk cId="1039887381" sldId="323"/>
            <ac:spMk id="3" creationId="{566B5015-F76E-4357-B22B-BB76B2E3081E}"/>
          </ac:spMkLst>
        </pc:spChg>
        <pc:spChg chg="mod">
          <ac:chgData name="Muner Armengol, Jordi" userId="b53e6db1-6352-43fc-b919-9df7d55a1a9c" providerId="ADAL" clId="{AFB8277B-A9E7-4FCC-B7F0-E902E587FE05}" dt="2021-06-30T07:25:22.738" v="162" actId="1076"/>
          <ac:spMkLst>
            <pc:docMk/>
            <pc:sldMk cId="1039887381" sldId="323"/>
            <ac:spMk id="5" creationId="{95FEB263-27AE-4310-B905-24527498EC04}"/>
          </ac:spMkLst>
        </pc:spChg>
        <pc:spChg chg="mod">
          <ac:chgData name="Muner Armengol, Jordi" userId="b53e6db1-6352-43fc-b919-9df7d55a1a9c" providerId="ADAL" clId="{AFB8277B-A9E7-4FCC-B7F0-E902E587FE05}" dt="2021-06-30T07:24:50.466" v="152" actId="6549"/>
          <ac:spMkLst>
            <pc:docMk/>
            <pc:sldMk cId="1039887381" sldId="323"/>
            <ac:spMk id="7" creationId="{FBF87371-7E7F-45EE-B2CC-1ABECB9C72A4}"/>
          </ac:spMkLst>
        </pc:spChg>
        <pc:spChg chg="mod">
          <ac:chgData name="Muner Armengol, Jordi" userId="b53e6db1-6352-43fc-b919-9df7d55a1a9c" providerId="ADAL" clId="{AFB8277B-A9E7-4FCC-B7F0-E902E587FE05}" dt="2021-06-30T07:25:02.945" v="159" actId="20577"/>
          <ac:spMkLst>
            <pc:docMk/>
            <pc:sldMk cId="1039887381" sldId="323"/>
            <ac:spMk id="9" creationId="{F5B179CC-DB54-4F6B-892F-3B690D249BC5}"/>
          </ac:spMkLst>
        </pc:spChg>
        <pc:spChg chg="mod">
          <ac:chgData name="Muner Armengol, Jordi" userId="b53e6db1-6352-43fc-b919-9df7d55a1a9c" providerId="ADAL" clId="{AFB8277B-A9E7-4FCC-B7F0-E902E587FE05}" dt="2021-06-30T07:23:12.274" v="104" actId="20577"/>
          <ac:spMkLst>
            <pc:docMk/>
            <pc:sldMk cId="1039887381" sldId="323"/>
            <ac:spMk id="15" creationId="{B9135146-3D17-4867-825B-AF3F06F03007}"/>
          </ac:spMkLst>
        </pc:spChg>
        <pc:spChg chg="mod">
          <ac:chgData name="Muner Armengol, Jordi" userId="b53e6db1-6352-43fc-b919-9df7d55a1a9c" providerId="ADAL" clId="{AFB8277B-A9E7-4FCC-B7F0-E902E587FE05}" dt="2021-06-30T07:23:16.913" v="108" actId="20577"/>
          <ac:spMkLst>
            <pc:docMk/>
            <pc:sldMk cId="1039887381" sldId="323"/>
            <ac:spMk id="16" creationId="{CDE40400-7529-4A2A-9715-D9752A04C16E}"/>
          </ac:spMkLst>
        </pc:spChg>
        <pc:picChg chg="mod">
          <ac:chgData name="Muner Armengol, Jordi" userId="b53e6db1-6352-43fc-b919-9df7d55a1a9c" providerId="ADAL" clId="{AFB8277B-A9E7-4FCC-B7F0-E902E587FE05}" dt="2021-06-30T07:25:15.490" v="160" actId="1076"/>
          <ac:picMkLst>
            <pc:docMk/>
            <pc:sldMk cId="1039887381" sldId="323"/>
            <ac:picMk id="13" creationId="{DAF73241-B44B-4619-9434-7E780BF8F692}"/>
          </ac:picMkLst>
        </pc:picChg>
      </pc:sldChg>
      <pc:sldChg chg="modSp mod">
        <pc:chgData name="Muner Armengol, Jordi" userId="b53e6db1-6352-43fc-b919-9df7d55a1a9c" providerId="ADAL" clId="{AFB8277B-A9E7-4FCC-B7F0-E902E587FE05}" dt="2021-06-30T07:49:57.724" v="1499" actId="1076"/>
        <pc:sldMkLst>
          <pc:docMk/>
          <pc:sldMk cId="3020986446" sldId="324"/>
        </pc:sldMkLst>
        <pc:spChg chg="mod">
          <ac:chgData name="Muner Armengol, Jordi" userId="b53e6db1-6352-43fc-b919-9df7d55a1a9c" providerId="ADAL" clId="{AFB8277B-A9E7-4FCC-B7F0-E902E587FE05}" dt="2021-06-30T07:46:12.054" v="1195" actId="20577"/>
          <ac:spMkLst>
            <pc:docMk/>
            <pc:sldMk cId="3020986446" sldId="324"/>
            <ac:spMk id="3" creationId="{3C7402BC-3200-494D-A5F2-F51A14DD5F3B}"/>
          </ac:spMkLst>
        </pc:spChg>
        <pc:spChg chg="mod">
          <ac:chgData name="Muner Armengol, Jordi" userId="b53e6db1-6352-43fc-b919-9df7d55a1a9c" providerId="ADAL" clId="{AFB8277B-A9E7-4FCC-B7F0-E902E587FE05}" dt="2021-06-30T07:49:49.964" v="1497" actId="1076"/>
          <ac:spMkLst>
            <pc:docMk/>
            <pc:sldMk cId="3020986446" sldId="324"/>
            <ac:spMk id="9" creationId="{FF539A2B-FC07-454A-9645-97D1BAEC4BB2}"/>
          </ac:spMkLst>
        </pc:spChg>
        <pc:spChg chg="mod">
          <ac:chgData name="Muner Armengol, Jordi" userId="b53e6db1-6352-43fc-b919-9df7d55a1a9c" providerId="ADAL" clId="{AFB8277B-A9E7-4FCC-B7F0-E902E587FE05}" dt="2021-06-30T07:49:45.260" v="1496" actId="1076"/>
          <ac:spMkLst>
            <pc:docMk/>
            <pc:sldMk cId="3020986446" sldId="324"/>
            <ac:spMk id="11" creationId="{E5334FB2-053F-4F9D-B15D-D3B48BB252B8}"/>
          </ac:spMkLst>
        </pc:spChg>
        <pc:spChg chg="mod">
          <ac:chgData name="Muner Armengol, Jordi" userId="b53e6db1-6352-43fc-b919-9df7d55a1a9c" providerId="ADAL" clId="{AFB8277B-A9E7-4FCC-B7F0-E902E587FE05}" dt="2021-06-30T07:49:52.820" v="1498" actId="1076"/>
          <ac:spMkLst>
            <pc:docMk/>
            <pc:sldMk cId="3020986446" sldId="324"/>
            <ac:spMk id="13" creationId="{879EE392-F548-43FE-95CC-FE687E497B9B}"/>
          </ac:spMkLst>
        </pc:spChg>
        <pc:picChg chg="mod">
          <ac:chgData name="Muner Armengol, Jordi" userId="b53e6db1-6352-43fc-b919-9df7d55a1a9c" providerId="ADAL" clId="{AFB8277B-A9E7-4FCC-B7F0-E902E587FE05}" dt="2021-06-30T07:49:57.724" v="1499" actId="1076"/>
          <ac:picMkLst>
            <pc:docMk/>
            <pc:sldMk cId="3020986446" sldId="324"/>
            <ac:picMk id="5" creationId="{B45761D7-E2E7-41CE-886B-08FE21195DA4}"/>
          </ac:picMkLst>
        </pc:picChg>
      </pc:sldChg>
      <pc:sldChg chg="modSp mod">
        <pc:chgData name="Muner Armengol, Jordi" userId="b53e6db1-6352-43fc-b919-9df7d55a1a9c" providerId="ADAL" clId="{AFB8277B-A9E7-4FCC-B7F0-E902E587FE05}" dt="2021-06-30T07:57:25.175" v="2235" actId="20577"/>
        <pc:sldMkLst>
          <pc:docMk/>
          <pc:sldMk cId="3774984347" sldId="325"/>
        </pc:sldMkLst>
        <pc:spChg chg="mod">
          <ac:chgData name="Muner Armengol, Jordi" userId="b53e6db1-6352-43fc-b919-9df7d55a1a9c" providerId="ADAL" clId="{AFB8277B-A9E7-4FCC-B7F0-E902E587FE05}" dt="2021-06-30T07:49:14.183" v="1484" actId="20577"/>
          <ac:spMkLst>
            <pc:docMk/>
            <pc:sldMk cId="3774984347" sldId="325"/>
            <ac:spMk id="5" creationId="{223D6D24-79A8-4B78-851C-F2AC980895CA}"/>
          </ac:spMkLst>
        </pc:spChg>
        <pc:spChg chg="mod">
          <ac:chgData name="Muner Armengol, Jordi" userId="b53e6db1-6352-43fc-b919-9df7d55a1a9c" providerId="ADAL" clId="{AFB8277B-A9E7-4FCC-B7F0-E902E587FE05}" dt="2021-06-30T07:56:15.168" v="2225" actId="14100"/>
          <ac:spMkLst>
            <pc:docMk/>
            <pc:sldMk cId="3774984347" sldId="325"/>
            <ac:spMk id="7" creationId="{67C840B0-5AA7-4693-B85C-B5E11E34A5B0}"/>
          </ac:spMkLst>
        </pc:spChg>
        <pc:spChg chg="mod">
          <ac:chgData name="Muner Armengol, Jordi" userId="b53e6db1-6352-43fc-b919-9df7d55a1a9c" providerId="ADAL" clId="{AFB8277B-A9E7-4FCC-B7F0-E902E587FE05}" dt="2021-06-30T07:57:25.175" v="2235" actId="20577"/>
          <ac:spMkLst>
            <pc:docMk/>
            <pc:sldMk cId="3774984347" sldId="325"/>
            <ac:spMk id="9" creationId="{31516B0B-0E05-4283-944F-BC9AA6F3AD4F}"/>
          </ac:spMkLst>
        </pc:spChg>
        <pc:spChg chg="mod">
          <ac:chgData name="Muner Armengol, Jordi" userId="b53e6db1-6352-43fc-b919-9df7d55a1a9c" providerId="ADAL" clId="{AFB8277B-A9E7-4FCC-B7F0-E902E587FE05}" dt="2021-06-30T07:48:49.093" v="1462" actId="6549"/>
          <ac:spMkLst>
            <pc:docMk/>
            <pc:sldMk cId="3774984347" sldId="325"/>
            <ac:spMk id="11" creationId="{85CC5564-5953-4124-B45A-53732DF9640A}"/>
          </ac:spMkLst>
        </pc:spChg>
      </pc:sldChg>
      <pc:sldChg chg="addSp delSp modSp mod">
        <pc:chgData name="Muner Armengol, Jordi" userId="b53e6db1-6352-43fc-b919-9df7d55a1a9c" providerId="ADAL" clId="{AFB8277B-A9E7-4FCC-B7F0-E902E587FE05}" dt="2021-06-30T07:37:56.217" v="624" actId="478"/>
        <pc:sldMkLst>
          <pc:docMk/>
          <pc:sldMk cId="84300103" sldId="326"/>
        </pc:sldMkLst>
        <pc:spChg chg="mod">
          <ac:chgData name="Muner Armengol, Jordi" userId="b53e6db1-6352-43fc-b919-9df7d55a1a9c" providerId="ADAL" clId="{AFB8277B-A9E7-4FCC-B7F0-E902E587FE05}" dt="2021-06-30T07:37:28.475" v="575" actId="20577"/>
          <ac:spMkLst>
            <pc:docMk/>
            <pc:sldMk cId="84300103" sldId="326"/>
            <ac:spMk id="6" creationId="{915ED896-1751-4DCE-82A1-E8C4809AF8A2}"/>
          </ac:spMkLst>
        </pc:spChg>
        <pc:spChg chg="mod">
          <ac:chgData name="Muner Armengol, Jordi" userId="b53e6db1-6352-43fc-b919-9df7d55a1a9c" providerId="ADAL" clId="{AFB8277B-A9E7-4FCC-B7F0-E902E587FE05}" dt="2021-06-30T07:32:36.964" v="267" actId="20577"/>
          <ac:spMkLst>
            <pc:docMk/>
            <pc:sldMk cId="84300103" sldId="326"/>
            <ac:spMk id="7" creationId="{BF4081AB-E29E-44A1-8810-9120E5C28144}"/>
          </ac:spMkLst>
        </pc:spChg>
        <pc:spChg chg="mod">
          <ac:chgData name="Muner Armengol, Jordi" userId="b53e6db1-6352-43fc-b919-9df7d55a1a9c" providerId="ADAL" clId="{AFB8277B-A9E7-4FCC-B7F0-E902E587FE05}" dt="2021-06-30T07:31:26.261" v="203" actId="20577"/>
          <ac:spMkLst>
            <pc:docMk/>
            <pc:sldMk cId="84300103" sldId="326"/>
            <ac:spMk id="9" creationId="{81ECCB2A-D437-406C-ADA5-34B9B24B8F63}"/>
          </ac:spMkLst>
        </pc:spChg>
        <pc:spChg chg="add del mod">
          <ac:chgData name="Muner Armengol, Jordi" userId="b53e6db1-6352-43fc-b919-9df7d55a1a9c" providerId="ADAL" clId="{AFB8277B-A9E7-4FCC-B7F0-E902E587FE05}" dt="2021-06-30T07:37:56.217" v="624" actId="478"/>
          <ac:spMkLst>
            <pc:docMk/>
            <pc:sldMk cId="84300103" sldId="326"/>
            <ac:spMk id="10" creationId="{AE52638A-D98A-41D8-BD91-64581D6D88F2}"/>
          </ac:spMkLst>
        </pc:spChg>
      </pc:sldChg>
      <pc:sldChg chg="modSp mod">
        <pc:chgData name="Muner Armengol, Jordi" userId="b53e6db1-6352-43fc-b919-9df7d55a1a9c" providerId="ADAL" clId="{AFB8277B-A9E7-4FCC-B7F0-E902E587FE05}" dt="2021-06-30T07:57:43.776" v="2255" actId="20577"/>
        <pc:sldMkLst>
          <pc:docMk/>
          <pc:sldMk cId="669262654" sldId="327"/>
        </pc:sldMkLst>
        <pc:spChg chg="mod">
          <ac:chgData name="Muner Armengol, Jordi" userId="b53e6db1-6352-43fc-b919-9df7d55a1a9c" providerId="ADAL" clId="{AFB8277B-A9E7-4FCC-B7F0-E902E587FE05}" dt="2021-06-30T07:57:43.776" v="2255" actId="20577"/>
          <ac:spMkLst>
            <pc:docMk/>
            <pc:sldMk cId="669262654" sldId="327"/>
            <ac:spMk id="7" creationId="{D63BF118-A73D-4F72-94A1-CBC786709D58}"/>
          </ac:spMkLst>
        </pc:spChg>
      </pc:sldChg>
      <pc:sldChg chg="modSp mod">
        <pc:chgData name="Muner Armengol, Jordi" userId="b53e6db1-6352-43fc-b919-9df7d55a1a9c" providerId="ADAL" clId="{AFB8277B-A9E7-4FCC-B7F0-E902E587FE05}" dt="2021-06-30T07:57:52.116" v="2256"/>
        <pc:sldMkLst>
          <pc:docMk/>
          <pc:sldMk cId="2386822423" sldId="328"/>
        </pc:sldMkLst>
        <pc:spChg chg="mod">
          <ac:chgData name="Muner Armengol, Jordi" userId="b53e6db1-6352-43fc-b919-9df7d55a1a9c" providerId="ADAL" clId="{AFB8277B-A9E7-4FCC-B7F0-E902E587FE05}" dt="2021-06-30T07:57:52.116" v="2256"/>
          <ac:spMkLst>
            <pc:docMk/>
            <pc:sldMk cId="2386822423" sldId="328"/>
            <ac:spMk id="7" creationId="{0953F8EF-5F2B-497E-8CFF-B3A84846EB91}"/>
          </ac:spMkLst>
        </pc:spChg>
      </pc:sldChg>
      <pc:sldChg chg="modSp mod">
        <pc:chgData name="Muner Armengol, Jordi" userId="b53e6db1-6352-43fc-b919-9df7d55a1a9c" providerId="ADAL" clId="{AFB8277B-A9E7-4FCC-B7F0-E902E587FE05}" dt="2021-06-30T07:57:54.940" v="2257"/>
        <pc:sldMkLst>
          <pc:docMk/>
          <pc:sldMk cId="1742933896" sldId="329"/>
        </pc:sldMkLst>
        <pc:spChg chg="mod">
          <ac:chgData name="Muner Armengol, Jordi" userId="b53e6db1-6352-43fc-b919-9df7d55a1a9c" providerId="ADAL" clId="{AFB8277B-A9E7-4FCC-B7F0-E902E587FE05}" dt="2021-06-30T07:57:54.940" v="2257"/>
          <ac:spMkLst>
            <pc:docMk/>
            <pc:sldMk cId="1742933896" sldId="329"/>
            <ac:spMk id="7" creationId="{42EC7A24-749B-4A8A-9508-4A8339F43B6B}"/>
          </ac:spMkLst>
        </pc:spChg>
      </pc:sldChg>
      <pc:sldChg chg="modSp mod">
        <pc:chgData name="Muner Armengol, Jordi" userId="b53e6db1-6352-43fc-b919-9df7d55a1a9c" providerId="ADAL" clId="{AFB8277B-A9E7-4FCC-B7F0-E902E587FE05}" dt="2021-06-30T07:31:02.334" v="192" actId="20577"/>
        <pc:sldMkLst>
          <pc:docMk/>
          <pc:sldMk cId="3757888694" sldId="330"/>
        </pc:sldMkLst>
        <pc:spChg chg="mod">
          <ac:chgData name="Muner Armengol, Jordi" userId="b53e6db1-6352-43fc-b919-9df7d55a1a9c" providerId="ADAL" clId="{AFB8277B-A9E7-4FCC-B7F0-E902E587FE05}" dt="2021-06-30T07:31:02.334" v="192" actId="20577"/>
          <ac:spMkLst>
            <pc:docMk/>
            <pc:sldMk cId="3757888694" sldId="330"/>
            <ac:spMk id="3" creationId="{C71D8189-5396-4BDE-A02E-519087D3FB95}"/>
          </ac:spMkLst>
        </pc:spChg>
      </pc:sldChg>
      <pc:sldChg chg="delSp modSp mod">
        <pc:chgData name="Muner Armengol, Jordi" userId="b53e6db1-6352-43fc-b919-9df7d55a1a9c" providerId="ADAL" clId="{AFB8277B-A9E7-4FCC-B7F0-E902E587FE05}" dt="2021-06-30T07:45:57.832" v="1192" actId="20577"/>
        <pc:sldMkLst>
          <pc:docMk/>
          <pc:sldMk cId="2350993068" sldId="332"/>
        </pc:sldMkLst>
        <pc:spChg chg="mod">
          <ac:chgData name="Muner Armengol, Jordi" userId="b53e6db1-6352-43fc-b919-9df7d55a1a9c" providerId="ADAL" clId="{AFB8277B-A9E7-4FCC-B7F0-E902E587FE05}" dt="2021-06-30T07:38:55.016" v="694" actId="20577"/>
          <ac:spMkLst>
            <pc:docMk/>
            <pc:sldMk cId="2350993068" sldId="332"/>
            <ac:spMk id="3" creationId="{E9578544-9409-494E-858D-D141D4BF2C87}"/>
          </ac:spMkLst>
        </pc:spChg>
        <pc:spChg chg="del">
          <ac:chgData name="Muner Armengol, Jordi" userId="b53e6db1-6352-43fc-b919-9df7d55a1a9c" providerId="ADAL" clId="{AFB8277B-A9E7-4FCC-B7F0-E902E587FE05}" dt="2021-06-30T07:32:59.387" v="271" actId="478"/>
          <ac:spMkLst>
            <pc:docMk/>
            <pc:sldMk cId="2350993068" sldId="332"/>
            <ac:spMk id="4" creationId="{B7FC7FBF-98A0-4619-9D50-E3A439062A00}"/>
          </ac:spMkLst>
        </pc:spChg>
        <pc:spChg chg="mod">
          <ac:chgData name="Muner Armengol, Jordi" userId="b53e6db1-6352-43fc-b919-9df7d55a1a9c" providerId="ADAL" clId="{AFB8277B-A9E7-4FCC-B7F0-E902E587FE05}" dt="2021-06-30T07:43:57.265" v="931" actId="6549"/>
          <ac:spMkLst>
            <pc:docMk/>
            <pc:sldMk cId="2350993068" sldId="332"/>
            <ac:spMk id="7" creationId="{937C1783-F8DB-418E-8CA7-D4B8599ECD10}"/>
          </ac:spMkLst>
        </pc:spChg>
        <pc:spChg chg="mod">
          <ac:chgData name="Muner Armengol, Jordi" userId="b53e6db1-6352-43fc-b919-9df7d55a1a9c" providerId="ADAL" clId="{AFB8277B-A9E7-4FCC-B7F0-E902E587FE05}" dt="2021-06-30T07:45:57.832" v="1192" actId="20577"/>
          <ac:spMkLst>
            <pc:docMk/>
            <pc:sldMk cId="2350993068" sldId="332"/>
            <ac:spMk id="26" creationId="{45BF1056-B7A2-4F86-ABA9-C6D9BDF63B54}"/>
          </ac:spMkLst>
        </pc:spChg>
        <pc:grpChg chg="mod">
          <ac:chgData name="Muner Armengol, Jordi" userId="b53e6db1-6352-43fc-b919-9df7d55a1a9c" providerId="ADAL" clId="{AFB8277B-A9E7-4FCC-B7F0-E902E587FE05}" dt="2021-06-30T07:44:06.319" v="933" actId="1036"/>
          <ac:grpSpMkLst>
            <pc:docMk/>
            <pc:sldMk cId="2350993068" sldId="332"/>
            <ac:grpSpMk id="29" creationId="{A0EBEA29-22D1-4FAE-946B-49E926E64AFC}"/>
          </ac:grpSpMkLst>
        </pc:grpChg>
        <pc:grpChg chg="mod">
          <ac:chgData name="Muner Armengol, Jordi" userId="b53e6db1-6352-43fc-b919-9df7d55a1a9c" providerId="ADAL" clId="{AFB8277B-A9E7-4FCC-B7F0-E902E587FE05}" dt="2021-06-30T07:44:06.319" v="933" actId="1036"/>
          <ac:grpSpMkLst>
            <pc:docMk/>
            <pc:sldMk cId="2350993068" sldId="332"/>
            <ac:grpSpMk id="32" creationId="{3D8A5221-AABF-40BA-A08D-044340F9A675}"/>
          </ac:grpSpMkLst>
        </pc:grpChg>
        <pc:picChg chg="mod">
          <ac:chgData name="Muner Armengol, Jordi" userId="b53e6db1-6352-43fc-b919-9df7d55a1a9c" providerId="ADAL" clId="{AFB8277B-A9E7-4FCC-B7F0-E902E587FE05}" dt="2021-06-30T07:44:06.319" v="933" actId="1036"/>
          <ac:picMkLst>
            <pc:docMk/>
            <pc:sldMk cId="2350993068" sldId="332"/>
            <ac:picMk id="9" creationId="{E5F00C38-936C-4C9F-B481-BEB8D9043E39}"/>
          </ac:picMkLst>
        </pc:picChg>
      </pc:sldChg>
      <pc:sldChg chg="modSp mod">
        <pc:chgData name="Muner Armengol, Jordi" userId="b53e6db1-6352-43fc-b919-9df7d55a1a9c" providerId="ADAL" clId="{AFB8277B-A9E7-4FCC-B7F0-E902E587FE05}" dt="2021-06-30T07:58:06.664" v="2274" actId="6549"/>
        <pc:sldMkLst>
          <pc:docMk/>
          <pc:sldMk cId="533172799" sldId="333"/>
        </pc:sldMkLst>
        <pc:spChg chg="mod">
          <ac:chgData name="Muner Armengol, Jordi" userId="b53e6db1-6352-43fc-b919-9df7d55a1a9c" providerId="ADAL" clId="{AFB8277B-A9E7-4FCC-B7F0-E902E587FE05}" dt="2021-06-30T07:58:06.664" v="2274" actId="6549"/>
          <ac:spMkLst>
            <pc:docMk/>
            <pc:sldMk cId="533172799" sldId="333"/>
            <ac:spMk id="4" creationId="{00000000-0000-0000-0000-000000000000}"/>
          </ac:spMkLst>
        </pc:spChg>
      </pc:sldChg>
      <pc:sldChg chg="modSp mod">
        <pc:chgData name="Muner Armengol, Jordi" userId="b53e6db1-6352-43fc-b919-9df7d55a1a9c" providerId="ADAL" clId="{AFB8277B-A9E7-4FCC-B7F0-E902E587FE05}" dt="2021-06-30T07:20:44.604" v="67" actId="20577"/>
        <pc:sldMkLst>
          <pc:docMk/>
          <pc:sldMk cId="3698481483" sldId="334"/>
        </pc:sldMkLst>
        <pc:spChg chg="mod">
          <ac:chgData name="Muner Armengol, Jordi" userId="b53e6db1-6352-43fc-b919-9df7d55a1a9c" providerId="ADAL" clId="{AFB8277B-A9E7-4FCC-B7F0-E902E587FE05}" dt="2021-06-30T07:20:44.604" v="67" actId="20577"/>
          <ac:spMkLst>
            <pc:docMk/>
            <pc:sldMk cId="3698481483" sldId="334"/>
            <ac:spMk id="5" creationId="{7E6A57C2-C84F-4A8F-9001-5C3C9B6EF9F9}"/>
          </ac:spMkLst>
        </pc:spChg>
        <pc:spChg chg="mod">
          <ac:chgData name="Muner Armengol, Jordi" userId="b53e6db1-6352-43fc-b919-9df7d55a1a9c" providerId="ADAL" clId="{AFB8277B-A9E7-4FCC-B7F0-E902E587FE05}" dt="2021-06-30T07:19:55.747" v="13" actId="20577"/>
          <ac:spMkLst>
            <pc:docMk/>
            <pc:sldMk cId="3698481483" sldId="334"/>
            <ac:spMk id="9" creationId="{37A3706B-B6D3-42DC-8CEC-75BCD5C4BE43}"/>
          </ac:spMkLst>
        </pc:spChg>
      </pc:sldChg>
    </pc:docChg>
  </pc:docChgLst>
  <pc:docChgLst>
    <pc:chgData name="Muner Armengol, Jordi" userId="b53e6db1-6352-43fc-b919-9df7d55a1a9c" providerId="ADAL" clId="{7FCB9760-FE92-4B0B-A5FF-83B719E302A6}"/>
    <pc:docChg chg="undo redo custSel addSld delSld modSld sldOrd modMainMaster modNotesMaster">
      <pc:chgData name="Muner Armengol, Jordi" userId="b53e6db1-6352-43fc-b919-9df7d55a1a9c" providerId="ADAL" clId="{7FCB9760-FE92-4B0B-A5FF-83B719E302A6}" dt="2020-10-08T13:36:11.973" v="2287" actId="122"/>
      <pc:docMkLst>
        <pc:docMk/>
      </pc:docMkLst>
      <pc:sldChg chg="delSp modSp del mod">
        <pc:chgData name="Muner Armengol, Jordi" userId="b53e6db1-6352-43fc-b919-9df7d55a1a9c" providerId="ADAL" clId="{7FCB9760-FE92-4B0B-A5FF-83B719E302A6}" dt="2020-10-06T10:21:38.197" v="2081" actId="47"/>
        <pc:sldMkLst>
          <pc:docMk/>
          <pc:sldMk cId="0" sldId="256"/>
        </pc:sldMkLst>
        <pc:spChg chg="mod">
          <ac:chgData name="Muner Armengol, Jordi" userId="b53e6db1-6352-43fc-b919-9df7d55a1a9c" providerId="ADAL" clId="{7FCB9760-FE92-4B0B-A5FF-83B719E302A6}" dt="2020-10-06T10:20:51.773" v="2072"/>
          <ac:spMkLst>
            <pc:docMk/>
            <pc:sldMk cId="0" sldId="256"/>
            <ac:spMk id="2" creationId="{00000000-0000-0000-0000-000000000000}"/>
          </ac:spMkLst>
        </pc:spChg>
        <pc:spChg chg="mod">
          <ac:chgData name="Muner Armengol, Jordi" userId="b53e6db1-6352-43fc-b919-9df7d55a1a9c" providerId="ADAL" clId="{7FCB9760-FE92-4B0B-A5FF-83B719E302A6}" dt="2020-10-06T09:16:41.808" v="89"/>
          <ac:spMkLst>
            <pc:docMk/>
            <pc:sldMk cId="0" sldId="256"/>
            <ac:spMk id="3" creationId="{00000000-0000-0000-0000-000000000000}"/>
          </ac:spMkLst>
        </pc:spChg>
        <pc:spChg chg="del mod">
          <ac:chgData name="Muner Armengol, Jordi" userId="b53e6db1-6352-43fc-b919-9df7d55a1a9c" providerId="ADAL" clId="{7FCB9760-FE92-4B0B-A5FF-83B719E302A6}" dt="2020-10-06T10:21:26.464" v="2075" actId="21"/>
          <ac:spMkLst>
            <pc:docMk/>
            <pc:sldMk cId="0" sldId="256"/>
            <ac:spMk id="4" creationId="{00000000-0000-0000-0000-000000000000}"/>
          </ac:spMkLst>
        </pc:spChg>
        <pc:spChg chg="del mod">
          <ac:chgData name="Muner Armengol, Jordi" userId="b53e6db1-6352-43fc-b919-9df7d55a1a9c" providerId="ADAL" clId="{7FCB9760-FE92-4B0B-A5FF-83B719E302A6}" dt="2020-10-06T10:21:26.464" v="2075" actId="21"/>
          <ac:spMkLst>
            <pc:docMk/>
            <pc:sldMk cId="0" sldId="256"/>
            <ac:spMk id="5" creationId="{00000000-0000-0000-0000-000000000000}"/>
          </ac:spMkLst>
        </pc:spChg>
      </pc:sldChg>
      <pc:sldChg chg="del">
        <pc:chgData name="Muner Armengol, Jordi" userId="b53e6db1-6352-43fc-b919-9df7d55a1a9c" providerId="ADAL" clId="{7FCB9760-FE92-4B0B-A5FF-83B719E302A6}" dt="2020-10-06T10:19:56.225" v="2026" actId="47"/>
        <pc:sldMkLst>
          <pc:docMk/>
          <pc:sldMk cId="0" sldId="267"/>
        </pc:sldMkLst>
      </pc:sldChg>
      <pc:sldChg chg="addSp modSp mod">
        <pc:chgData name="Muner Armengol, Jordi" userId="b53e6db1-6352-43fc-b919-9df7d55a1a9c" providerId="ADAL" clId="{7FCB9760-FE92-4B0B-A5FF-83B719E302A6}" dt="2020-10-06T10:23:45.683" v="2207" actId="20577"/>
        <pc:sldMkLst>
          <pc:docMk/>
          <pc:sldMk cId="3064944208" sldId="320"/>
        </pc:sldMkLst>
        <pc:spChg chg="add mod">
          <ac:chgData name="Muner Armengol, Jordi" userId="b53e6db1-6352-43fc-b919-9df7d55a1a9c" providerId="ADAL" clId="{7FCB9760-FE92-4B0B-A5FF-83B719E302A6}" dt="2020-10-06T09:21:37.818" v="242" actId="1037"/>
          <ac:spMkLst>
            <pc:docMk/>
            <pc:sldMk cId="3064944208" sldId="320"/>
            <ac:spMk id="9" creationId="{AF54E013-835F-4F65-B78D-948E9C9A5A28}"/>
          </ac:spMkLst>
        </pc:spChg>
        <pc:spChg chg="add mod">
          <ac:chgData name="Muner Armengol, Jordi" userId="b53e6db1-6352-43fc-b919-9df7d55a1a9c" providerId="ADAL" clId="{7FCB9760-FE92-4B0B-A5FF-83B719E302A6}" dt="2020-10-06T09:21:37.818" v="242" actId="1037"/>
          <ac:spMkLst>
            <pc:docMk/>
            <pc:sldMk cId="3064944208" sldId="320"/>
            <ac:spMk id="11" creationId="{FBAC8A77-7EC8-4785-B89E-03F2687FB6FC}"/>
          </ac:spMkLst>
        </pc:spChg>
        <pc:spChg chg="add mod">
          <ac:chgData name="Muner Armengol, Jordi" userId="b53e6db1-6352-43fc-b919-9df7d55a1a9c" providerId="ADAL" clId="{7FCB9760-FE92-4B0B-A5FF-83B719E302A6}" dt="2020-10-06T09:21:37.818" v="242" actId="1037"/>
          <ac:spMkLst>
            <pc:docMk/>
            <pc:sldMk cId="3064944208" sldId="320"/>
            <ac:spMk id="13" creationId="{B303813B-0834-4051-8526-895B94223428}"/>
          </ac:spMkLst>
        </pc:spChg>
        <pc:spChg chg="add mod">
          <ac:chgData name="Muner Armengol, Jordi" userId="b53e6db1-6352-43fc-b919-9df7d55a1a9c" providerId="ADAL" clId="{7FCB9760-FE92-4B0B-A5FF-83B719E302A6}" dt="2020-10-06T10:23:45.683" v="2207" actId="20577"/>
          <ac:spMkLst>
            <pc:docMk/>
            <pc:sldMk cId="3064944208" sldId="320"/>
            <ac:spMk id="15" creationId="{37A181FE-BB7A-48A4-84A3-EDE588582144}"/>
          </ac:spMkLst>
        </pc:spChg>
        <pc:picChg chg="add mod">
          <ac:chgData name="Muner Armengol, Jordi" userId="b53e6db1-6352-43fc-b919-9df7d55a1a9c" providerId="ADAL" clId="{7FCB9760-FE92-4B0B-A5FF-83B719E302A6}" dt="2020-10-06T09:21:37.818" v="242" actId="1037"/>
          <ac:picMkLst>
            <pc:docMk/>
            <pc:sldMk cId="3064944208" sldId="320"/>
            <ac:picMk id="3" creationId="{09C2E324-73CA-45C5-AC95-5DCEC9980F15}"/>
          </ac:picMkLst>
        </pc:picChg>
        <pc:picChg chg="add mod">
          <ac:chgData name="Muner Armengol, Jordi" userId="b53e6db1-6352-43fc-b919-9df7d55a1a9c" providerId="ADAL" clId="{7FCB9760-FE92-4B0B-A5FF-83B719E302A6}" dt="2020-10-06T09:21:37.818" v="242" actId="1037"/>
          <ac:picMkLst>
            <pc:docMk/>
            <pc:sldMk cId="3064944208" sldId="320"/>
            <ac:picMk id="5" creationId="{0F68B01C-9761-4EF9-887E-9FD317CFBAEF}"/>
          </ac:picMkLst>
        </pc:picChg>
        <pc:picChg chg="add mod">
          <ac:chgData name="Muner Armengol, Jordi" userId="b53e6db1-6352-43fc-b919-9df7d55a1a9c" providerId="ADAL" clId="{7FCB9760-FE92-4B0B-A5FF-83B719E302A6}" dt="2020-10-06T09:21:37.818" v="242" actId="1037"/>
          <ac:picMkLst>
            <pc:docMk/>
            <pc:sldMk cId="3064944208" sldId="320"/>
            <ac:picMk id="7" creationId="{B54F07CF-1BA3-4919-96B5-B727CFE7724E}"/>
          </ac:picMkLst>
        </pc:picChg>
        <pc:cxnChg chg="add mod">
          <ac:chgData name="Muner Armengol, Jordi" userId="b53e6db1-6352-43fc-b919-9df7d55a1a9c" providerId="ADAL" clId="{7FCB9760-FE92-4B0B-A5FF-83B719E302A6}" dt="2020-10-06T09:21:45.059" v="243" actId="14100"/>
          <ac:cxnSpMkLst>
            <pc:docMk/>
            <pc:sldMk cId="3064944208" sldId="320"/>
            <ac:cxnSpMk id="14" creationId="{7CF9A77A-B45C-4C53-A41F-D05159770F93}"/>
          </ac:cxnSpMkLst>
        </pc:cxnChg>
      </pc:sldChg>
      <pc:sldChg chg="addSp delSp modSp mod">
        <pc:chgData name="Muner Armengol, Jordi" userId="b53e6db1-6352-43fc-b919-9df7d55a1a9c" providerId="ADAL" clId="{7FCB9760-FE92-4B0B-A5FF-83B719E302A6}" dt="2020-10-06T10:23:38.029" v="2191" actId="6549"/>
        <pc:sldMkLst>
          <pc:docMk/>
          <pc:sldMk cId="71108655" sldId="321"/>
        </pc:sldMkLst>
        <pc:spChg chg="add del">
          <ac:chgData name="Muner Armengol, Jordi" userId="b53e6db1-6352-43fc-b919-9df7d55a1a9c" providerId="ADAL" clId="{7FCB9760-FE92-4B0B-A5FF-83B719E302A6}" dt="2020-10-06T08:53:39.849" v="1" actId="478"/>
          <ac:spMkLst>
            <pc:docMk/>
            <pc:sldMk cId="71108655" sldId="321"/>
            <ac:spMk id="3" creationId="{1787D40E-6B46-4337-AFA4-D4A1D7997F3F}"/>
          </ac:spMkLst>
        </pc:spChg>
        <pc:spChg chg="mod">
          <ac:chgData name="Muner Armengol, Jordi" userId="b53e6db1-6352-43fc-b919-9df7d55a1a9c" providerId="ADAL" clId="{7FCB9760-FE92-4B0B-A5FF-83B719E302A6}" dt="2020-10-06T08:53:54.687" v="3"/>
          <ac:spMkLst>
            <pc:docMk/>
            <pc:sldMk cId="71108655" sldId="321"/>
            <ac:spMk id="6" creationId="{32644370-C131-481B-922C-1EAA6704F60A}"/>
          </ac:spMkLst>
        </pc:spChg>
        <pc:spChg chg="mod">
          <ac:chgData name="Muner Armengol, Jordi" userId="b53e6db1-6352-43fc-b919-9df7d55a1a9c" providerId="ADAL" clId="{7FCB9760-FE92-4B0B-A5FF-83B719E302A6}" dt="2020-10-06T08:53:54.687" v="3"/>
          <ac:spMkLst>
            <pc:docMk/>
            <pc:sldMk cId="71108655" sldId="321"/>
            <ac:spMk id="8" creationId="{EE5EB470-82F6-42FF-A1CF-BCB09FC27B0A}"/>
          </ac:spMkLst>
        </pc:spChg>
        <pc:spChg chg="mod">
          <ac:chgData name="Muner Armengol, Jordi" userId="b53e6db1-6352-43fc-b919-9df7d55a1a9c" providerId="ADAL" clId="{7FCB9760-FE92-4B0B-A5FF-83B719E302A6}" dt="2020-10-06T08:53:54.687" v="3"/>
          <ac:spMkLst>
            <pc:docMk/>
            <pc:sldMk cId="71108655" sldId="321"/>
            <ac:spMk id="9" creationId="{2BD9C802-5ADE-4533-9A0B-02E3B7A40972}"/>
          </ac:spMkLst>
        </pc:spChg>
        <pc:spChg chg="mod">
          <ac:chgData name="Muner Armengol, Jordi" userId="b53e6db1-6352-43fc-b919-9df7d55a1a9c" providerId="ADAL" clId="{7FCB9760-FE92-4B0B-A5FF-83B719E302A6}" dt="2020-10-06T08:53:54.687" v="3"/>
          <ac:spMkLst>
            <pc:docMk/>
            <pc:sldMk cId="71108655" sldId="321"/>
            <ac:spMk id="10" creationId="{125CC625-77E4-4351-98D4-63AFAE3E3624}"/>
          </ac:spMkLst>
        </pc:spChg>
        <pc:spChg chg="mod">
          <ac:chgData name="Muner Armengol, Jordi" userId="b53e6db1-6352-43fc-b919-9df7d55a1a9c" providerId="ADAL" clId="{7FCB9760-FE92-4B0B-A5FF-83B719E302A6}" dt="2020-10-06T08:53:54.687" v="3"/>
          <ac:spMkLst>
            <pc:docMk/>
            <pc:sldMk cId="71108655" sldId="321"/>
            <ac:spMk id="11" creationId="{73F93CED-37CE-4E75-AF88-BD2A61953E38}"/>
          </ac:spMkLst>
        </pc:spChg>
        <pc:spChg chg="mod">
          <ac:chgData name="Muner Armengol, Jordi" userId="b53e6db1-6352-43fc-b919-9df7d55a1a9c" providerId="ADAL" clId="{7FCB9760-FE92-4B0B-A5FF-83B719E302A6}" dt="2020-10-06T08:53:54.687" v="3"/>
          <ac:spMkLst>
            <pc:docMk/>
            <pc:sldMk cId="71108655" sldId="321"/>
            <ac:spMk id="12" creationId="{501A0B7B-9261-4088-90AE-697F6F937B7B}"/>
          </ac:spMkLst>
        </pc:spChg>
        <pc:spChg chg="mod">
          <ac:chgData name="Muner Armengol, Jordi" userId="b53e6db1-6352-43fc-b919-9df7d55a1a9c" providerId="ADAL" clId="{7FCB9760-FE92-4B0B-A5FF-83B719E302A6}" dt="2020-10-06T08:53:54.687" v="3"/>
          <ac:spMkLst>
            <pc:docMk/>
            <pc:sldMk cId="71108655" sldId="321"/>
            <ac:spMk id="13" creationId="{0AF34C88-D441-466D-90E8-1A51635277F3}"/>
          </ac:spMkLst>
        </pc:spChg>
        <pc:spChg chg="mod">
          <ac:chgData name="Muner Armengol, Jordi" userId="b53e6db1-6352-43fc-b919-9df7d55a1a9c" providerId="ADAL" clId="{7FCB9760-FE92-4B0B-A5FF-83B719E302A6}" dt="2020-10-06T08:53:54.687" v="3"/>
          <ac:spMkLst>
            <pc:docMk/>
            <pc:sldMk cId="71108655" sldId="321"/>
            <ac:spMk id="14" creationId="{C3A120D2-B0AB-463D-8D54-C5D62C47FA81}"/>
          </ac:spMkLst>
        </pc:spChg>
        <pc:spChg chg="mod">
          <ac:chgData name="Muner Armengol, Jordi" userId="b53e6db1-6352-43fc-b919-9df7d55a1a9c" providerId="ADAL" clId="{7FCB9760-FE92-4B0B-A5FF-83B719E302A6}" dt="2020-10-06T09:02:31.033" v="25"/>
          <ac:spMkLst>
            <pc:docMk/>
            <pc:sldMk cId="71108655" sldId="321"/>
            <ac:spMk id="23" creationId="{388127D8-910A-4585-B55C-DD5C47610599}"/>
          </ac:spMkLst>
        </pc:spChg>
        <pc:spChg chg="mod">
          <ac:chgData name="Muner Armengol, Jordi" userId="b53e6db1-6352-43fc-b919-9df7d55a1a9c" providerId="ADAL" clId="{7FCB9760-FE92-4B0B-A5FF-83B719E302A6}" dt="2020-10-06T09:02:31.033" v="25"/>
          <ac:spMkLst>
            <pc:docMk/>
            <pc:sldMk cId="71108655" sldId="321"/>
            <ac:spMk id="25" creationId="{F2A13E3C-864D-48C9-944C-CCB20D738D0C}"/>
          </ac:spMkLst>
        </pc:spChg>
        <pc:spChg chg="mod">
          <ac:chgData name="Muner Armengol, Jordi" userId="b53e6db1-6352-43fc-b919-9df7d55a1a9c" providerId="ADAL" clId="{7FCB9760-FE92-4B0B-A5FF-83B719E302A6}" dt="2020-10-06T09:02:31.033" v="25"/>
          <ac:spMkLst>
            <pc:docMk/>
            <pc:sldMk cId="71108655" sldId="321"/>
            <ac:spMk id="26" creationId="{ECBD84AA-03F2-4180-9C06-96581150A520}"/>
          </ac:spMkLst>
        </pc:spChg>
        <pc:spChg chg="mod">
          <ac:chgData name="Muner Armengol, Jordi" userId="b53e6db1-6352-43fc-b919-9df7d55a1a9c" providerId="ADAL" clId="{7FCB9760-FE92-4B0B-A5FF-83B719E302A6}" dt="2020-10-06T09:02:31.033" v="25"/>
          <ac:spMkLst>
            <pc:docMk/>
            <pc:sldMk cId="71108655" sldId="321"/>
            <ac:spMk id="27" creationId="{F792E616-3A9F-41FD-81F5-B71DB94366A7}"/>
          </ac:spMkLst>
        </pc:spChg>
        <pc:spChg chg="mod">
          <ac:chgData name="Muner Armengol, Jordi" userId="b53e6db1-6352-43fc-b919-9df7d55a1a9c" providerId="ADAL" clId="{7FCB9760-FE92-4B0B-A5FF-83B719E302A6}" dt="2020-10-06T09:02:31.033" v="25"/>
          <ac:spMkLst>
            <pc:docMk/>
            <pc:sldMk cId="71108655" sldId="321"/>
            <ac:spMk id="28" creationId="{8D2DF318-A1B6-4F5E-BE6C-FA73DC214008}"/>
          </ac:spMkLst>
        </pc:spChg>
        <pc:spChg chg="mod">
          <ac:chgData name="Muner Armengol, Jordi" userId="b53e6db1-6352-43fc-b919-9df7d55a1a9c" providerId="ADAL" clId="{7FCB9760-FE92-4B0B-A5FF-83B719E302A6}" dt="2020-10-06T09:02:31.033" v="25"/>
          <ac:spMkLst>
            <pc:docMk/>
            <pc:sldMk cId="71108655" sldId="321"/>
            <ac:spMk id="29" creationId="{787C9337-BBC5-414A-B69F-0349DA6189EF}"/>
          </ac:spMkLst>
        </pc:spChg>
        <pc:spChg chg="mod">
          <ac:chgData name="Muner Armengol, Jordi" userId="b53e6db1-6352-43fc-b919-9df7d55a1a9c" providerId="ADAL" clId="{7FCB9760-FE92-4B0B-A5FF-83B719E302A6}" dt="2020-10-06T09:02:31.033" v="25"/>
          <ac:spMkLst>
            <pc:docMk/>
            <pc:sldMk cId="71108655" sldId="321"/>
            <ac:spMk id="30" creationId="{16943BFA-A2FE-4434-9D69-40D10663E304}"/>
          </ac:spMkLst>
        </pc:spChg>
        <pc:spChg chg="mod">
          <ac:chgData name="Muner Armengol, Jordi" userId="b53e6db1-6352-43fc-b919-9df7d55a1a9c" providerId="ADAL" clId="{7FCB9760-FE92-4B0B-A5FF-83B719E302A6}" dt="2020-10-06T09:02:31.033" v="25"/>
          <ac:spMkLst>
            <pc:docMk/>
            <pc:sldMk cId="71108655" sldId="321"/>
            <ac:spMk id="31" creationId="{8F0B5E5D-BD88-44BA-BB9E-00CD38D1B04C}"/>
          </ac:spMkLst>
        </pc:spChg>
        <pc:spChg chg="mod">
          <ac:chgData name="Muner Armengol, Jordi" userId="b53e6db1-6352-43fc-b919-9df7d55a1a9c" providerId="ADAL" clId="{7FCB9760-FE92-4B0B-A5FF-83B719E302A6}" dt="2020-10-06T09:05:46.496" v="31"/>
          <ac:spMkLst>
            <pc:docMk/>
            <pc:sldMk cId="71108655" sldId="321"/>
            <ac:spMk id="34" creationId="{E7413B9D-A8E5-4509-A391-6E6DEC6C15A0}"/>
          </ac:spMkLst>
        </pc:spChg>
        <pc:spChg chg="mod">
          <ac:chgData name="Muner Armengol, Jordi" userId="b53e6db1-6352-43fc-b919-9df7d55a1a9c" providerId="ADAL" clId="{7FCB9760-FE92-4B0B-A5FF-83B719E302A6}" dt="2020-10-06T09:05:46.496" v="31"/>
          <ac:spMkLst>
            <pc:docMk/>
            <pc:sldMk cId="71108655" sldId="321"/>
            <ac:spMk id="35" creationId="{8956E0E1-4A5A-431E-9705-7CAD54E459A9}"/>
          </ac:spMkLst>
        </pc:spChg>
        <pc:spChg chg="mod">
          <ac:chgData name="Muner Armengol, Jordi" userId="b53e6db1-6352-43fc-b919-9df7d55a1a9c" providerId="ADAL" clId="{7FCB9760-FE92-4B0B-A5FF-83B719E302A6}" dt="2020-10-06T09:05:46.496" v="31"/>
          <ac:spMkLst>
            <pc:docMk/>
            <pc:sldMk cId="71108655" sldId="321"/>
            <ac:spMk id="37" creationId="{A5B65FF0-C047-4499-BDE7-ED2286D71BC2}"/>
          </ac:spMkLst>
        </pc:spChg>
        <pc:spChg chg="mod">
          <ac:chgData name="Muner Armengol, Jordi" userId="b53e6db1-6352-43fc-b919-9df7d55a1a9c" providerId="ADAL" clId="{7FCB9760-FE92-4B0B-A5FF-83B719E302A6}" dt="2020-10-06T09:05:46.496" v="31"/>
          <ac:spMkLst>
            <pc:docMk/>
            <pc:sldMk cId="71108655" sldId="321"/>
            <ac:spMk id="38" creationId="{A49E9701-9031-4878-B8F8-4C44BF5D1959}"/>
          </ac:spMkLst>
        </pc:spChg>
        <pc:spChg chg="mod">
          <ac:chgData name="Muner Armengol, Jordi" userId="b53e6db1-6352-43fc-b919-9df7d55a1a9c" providerId="ADAL" clId="{7FCB9760-FE92-4B0B-A5FF-83B719E302A6}" dt="2020-10-06T09:05:46.496" v="31"/>
          <ac:spMkLst>
            <pc:docMk/>
            <pc:sldMk cId="71108655" sldId="321"/>
            <ac:spMk id="39" creationId="{1A3C0831-95C8-440A-9D0B-7D2CD73C00EA}"/>
          </ac:spMkLst>
        </pc:spChg>
        <pc:spChg chg="mod">
          <ac:chgData name="Muner Armengol, Jordi" userId="b53e6db1-6352-43fc-b919-9df7d55a1a9c" providerId="ADAL" clId="{7FCB9760-FE92-4B0B-A5FF-83B719E302A6}" dt="2020-10-06T09:05:46.496" v="31"/>
          <ac:spMkLst>
            <pc:docMk/>
            <pc:sldMk cId="71108655" sldId="321"/>
            <ac:spMk id="40" creationId="{E068D9D2-96DA-42BF-BE71-221C3A27010A}"/>
          </ac:spMkLst>
        </pc:spChg>
        <pc:spChg chg="mod">
          <ac:chgData name="Muner Armengol, Jordi" userId="b53e6db1-6352-43fc-b919-9df7d55a1a9c" providerId="ADAL" clId="{7FCB9760-FE92-4B0B-A5FF-83B719E302A6}" dt="2020-10-06T09:05:46.496" v="31"/>
          <ac:spMkLst>
            <pc:docMk/>
            <pc:sldMk cId="71108655" sldId="321"/>
            <ac:spMk id="41" creationId="{DA263178-4D28-4F4E-82CF-386E5E693601}"/>
          </ac:spMkLst>
        </pc:spChg>
        <pc:spChg chg="mod">
          <ac:chgData name="Muner Armengol, Jordi" userId="b53e6db1-6352-43fc-b919-9df7d55a1a9c" providerId="ADAL" clId="{7FCB9760-FE92-4B0B-A5FF-83B719E302A6}" dt="2020-10-06T09:05:46.496" v="31"/>
          <ac:spMkLst>
            <pc:docMk/>
            <pc:sldMk cId="71108655" sldId="321"/>
            <ac:spMk id="42" creationId="{330568DD-1638-4FA8-9C9B-A779952FCA42}"/>
          </ac:spMkLst>
        </pc:spChg>
        <pc:spChg chg="mod">
          <ac:chgData name="Muner Armengol, Jordi" userId="b53e6db1-6352-43fc-b919-9df7d55a1a9c" providerId="ADAL" clId="{7FCB9760-FE92-4B0B-A5FF-83B719E302A6}" dt="2020-10-06T09:05:46.496" v="31"/>
          <ac:spMkLst>
            <pc:docMk/>
            <pc:sldMk cId="71108655" sldId="321"/>
            <ac:spMk id="43" creationId="{78A0DEC8-A7DE-4B6F-87B5-606E90BE4FE0}"/>
          </ac:spMkLst>
        </pc:spChg>
        <pc:spChg chg="mod">
          <ac:chgData name="Muner Armengol, Jordi" userId="b53e6db1-6352-43fc-b919-9df7d55a1a9c" providerId="ADAL" clId="{7FCB9760-FE92-4B0B-A5FF-83B719E302A6}" dt="2020-10-06T09:07:35.022" v="35"/>
          <ac:spMkLst>
            <pc:docMk/>
            <pc:sldMk cId="71108655" sldId="321"/>
            <ac:spMk id="46" creationId="{DDBCA3DB-8FC0-47BC-BB14-81F93FFBDC20}"/>
          </ac:spMkLst>
        </pc:spChg>
        <pc:spChg chg="mod">
          <ac:chgData name="Muner Armengol, Jordi" userId="b53e6db1-6352-43fc-b919-9df7d55a1a9c" providerId="ADAL" clId="{7FCB9760-FE92-4B0B-A5FF-83B719E302A6}" dt="2020-10-06T09:07:35.022" v="35"/>
          <ac:spMkLst>
            <pc:docMk/>
            <pc:sldMk cId="71108655" sldId="321"/>
            <ac:spMk id="47" creationId="{230E42A0-1D3C-4954-AED1-EDD52629536B}"/>
          </ac:spMkLst>
        </pc:spChg>
        <pc:spChg chg="mod">
          <ac:chgData name="Muner Armengol, Jordi" userId="b53e6db1-6352-43fc-b919-9df7d55a1a9c" providerId="ADAL" clId="{7FCB9760-FE92-4B0B-A5FF-83B719E302A6}" dt="2020-10-06T09:07:35.022" v="35"/>
          <ac:spMkLst>
            <pc:docMk/>
            <pc:sldMk cId="71108655" sldId="321"/>
            <ac:spMk id="48" creationId="{7837F479-4DC1-4FAE-A842-48E1BD7A0653}"/>
          </ac:spMkLst>
        </pc:spChg>
        <pc:spChg chg="mod">
          <ac:chgData name="Muner Armengol, Jordi" userId="b53e6db1-6352-43fc-b919-9df7d55a1a9c" providerId="ADAL" clId="{7FCB9760-FE92-4B0B-A5FF-83B719E302A6}" dt="2020-10-06T09:07:35.022" v="35"/>
          <ac:spMkLst>
            <pc:docMk/>
            <pc:sldMk cId="71108655" sldId="321"/>
            <ac:spMk id="49" creationId="{A8F6FEDD-0E9A-473A-B730-6BE7DC531056}"/>
          </ac:spMkLst>
        </pc:spChg>
        <pc:spChg chg="mod">
          <ac:chgData name="Muner Armengol, Jordi" userId="b53e6db1-6352-43fc-b919-9df7d55a1a9c" providerId="ADAL" clId="{7FCB9760-FE92-4B0B-A5FF-83B719E302A6}" dt="2020-10-06T09:07:35.022" v="35"/>
          <ac:spMkLst>
            <pc:docMk/>
            <pc:sldMk cId="71108655" sldId="321"/>
            <ac:spMk id="50" creationId="{191B9712-8970-44BA-997B-C93720627FAD}"/>
          </ac:spMkLst>
        </pc:spChg>
        <pc:spChg chg="mod">
          <ac:chgData name="Muner Armengol, Jordi" userId="b53e6db1-6352-43fc-b919-9df7d55a1a9c" providerId="ADAL" clId="{7FCB9760-FE92-4B0B-A5FF-83B719E302A6}" dt="2020-10-06T09:07:35.022" v="35"/>
          <ac:spMkLst>
            <pc:docMk/>
            <pc:sldMk cId="71108655" sldId="321"/>
            <ac:spMk id="51" creationId="{359C3975-30A5-471B-B52D-C8AB32A550CE}"/>
          </ac:spMkLst>
        </pc:spChg>
        <pc:spChg chg="mod">
          <ac:chgData name="Muner Armengol, Jordi" userId="b53e6db1-6352-43fc-b919-9df7d55a1a9c" providerId="ADAL" clId="{7FCB9760-FE92-4B0B-A5FF-83B719E302A6}" dt="2020-10-06T09:07:35.022" v="35"/>
          <ac:spMkLst>
            <pc:docMk/>
            <pc:sldMk cId="71108655" sldId="321"/>
            <ac:spMk id="52" creationId="{BD44D73C-F931-4E46-8F6B-DC86A218A7F7}"/>
          </ac:spMkLst>
        </pc:spChg>
        <pc:spChg chg="mod">
          <ac:chgData name="Muner Armengol, Jordi" userId="b53e6db1-6352-43fc-b919-9df7d55a1a9c" providerId="ADAL" clId="{7FCB9760-FE92-4B0B-A5FF-83B719E302A6}" dt="2020-10-06T09:07:35.022" v="35"/>
          <ac:spMkLst>
            <pc:docMk/>
            <pc:sldMk cId="71108655" sldId="321"/>
            <ac:spMk id="53" creationId="{177AAE4A-E95D-4D67-AD66-F1B890510915}"/>
          </ac:spMkLst>
        </pc:spChg>
        <pc:spChg chg="mod">
          <ac:chgData name="Muner Armengol, Jordi" userId="b53e6db1-6352-43fc-b919-9df7d55a1a9c" providerId="ADAL" clId="{7FCB9760-FE92-4B0B-A5FF-83B719E302A6}" dt="2020-10-06T09:08:57.044" v="41"/>
          <ac:spMkLst>
            <pc:docMk/>
            <pc:sldMk cId="71108655" sldId="321"/>
            <ac:spMk id="55" creationId="{6AB10675-9227-4192-A282-60D46EBBA243}"/>
          </ac:spMkLst>
        </pc:spChg>
        <pc:spChg chg="mod">
          <ac:chgData name="Muner Armengol, Jordi" userId="b53e6db1-6352-43fc-b919-9df7d55a1a9c" providerId="ADAL" clId="{7FCB9760-FE92-4B0B-A5FF-83B719E302A6}" dt="2020-10-06T09:09:02.229" v="43"/>
          <ac:spMkLst>
            <pc:docMk/>
            <pc:sldMk cId="71108655" sldId="321"/>
            <ac:spMk id="58" creationId="{9E252288-3EA2-42E6-A30C-9ACE92AA933F}"/>
          </ac:spMkLst>
        </pc:spChg>
        <pc:spChg chg="mod">
          <ac:chgData name="Muner Armengol, Jordi" userId="b53e6db1-6352-43fc-b919-9df7d55a1a9c" providerId="ADAL" clId="{7FCB9760-FE92-4B0B-A5FF-83B719E302A6}" dt="2020-10-06T09:16:41.808" v="89"/>
          <ac:spMkLst>
            <pc:docMk/>
            <pc:sldMk cId="71108655" sldId="321"/>
            <ac:spMk id="64" creationId="{9C422721-4DB2-442A-8945-88E5363E23C2}"/>
          </ac:spMkLst>
        </pc:spChg>
        <pc:spChg chg="mod">
          <ac:chgData name="Muner Armengol, Jordi" userId="b53e6db1-6352-43fc-b919-9df7d55a1a9c" providerId="ADAL" clId="{7FCB9760-FE92-4B0B-A5FF-83B719E302A6}" dt="2020-10-06T09:16:41.808" v="89"/>
          <ac:spMkLst>
            <pc:docMk/>
            <pc:sldMk cId="71108655" sldId="321"/>
            <ac:spMk id="65" creationId="{ABD6595D-83E7-45B4-ADA6-04B37BA4A216}"/>
          </ac:spMkLst>
        </pc:spChg>
        <pc:spChg chg="mod">
          <ac:chgData name="Muner Armengol, Jordi" userId="b53e6db1-6352-43fc-b919-9df7d55a1a9c" providerId="ADAL" clId="{7FCB9760-FE92-4B0B-A5FF-83B719E302A6}" dt="2020-10-06T09:16:41.808" v="89"/>
          <ac:spMkLst>
            <pc:docMk/>
            <pc:sldMk cId="71108655" sldId="321"/>
            <ac:spMk id="66" creationId="{096A88D2-8984-4A1C-8E86-3299B844570D}"/>
          </ac:spMkLst>
        </pc:spChg>
        <pc:spChg chg="mod">
          <ac:chgData name="Muner Armengol, Jordi" userId="b53e6db1-6352-43fc-b919-9df7d55a1a9c" providerId="ADAL" clId="{7FCB9760-FE92-4B0B-A5FF-83B719E302A6}" dt="2020-10-06T09:16:41.808" v="89"/>
          <ac:spMkLst>
            <pc:docMk/>
            <pc:sldMk cId="71108655" sldId="321"/>
            <ac:spMk id="67" creationId="{8F18645D-5F16-4649-BF42-3A235C1EC095}"/>
          </ac:spMkLst>
        </pc:spChg>
        <pc:spChg chg="mod">
          <ac:chgData name="Muner Armengol, Jordi" userId="b53e6db1-6352-43fc-b919-9df7d55a1a9c" providerId="ADAL" clId="{7FCB9760-FE92-4B0B-A5FF-83B719E302A6}" dt="2020-10-06T09:16:41.808" v="89"/>
          <ac:spMkLst>
            <pc:docMk/>
            <pc:sldMk cId="71108655" sldId="321"/>
            <ac:spMk id="68" creationId="{89D301C0-785E-47F6-9197-D695B3E12245}"/>
          </ac:spMkLst>
        </pc:spChg>
        <pc:spChg chg="mod">
          <ac:chgData name="Muner Armengol, Jordi" userId="b53e6db1-6352-43fc-b919-9df7d55a1a9c" providerId="ADAL" clId="{7FCB9760-FE92-4B0B-A5FF-83B719E302A6}" dt="2020-10-06T09:16:41.808" v="89"/>
          <ac:spMkLst>
            <pc:docMk/>
            <pc:sldMk cId="71108655" sldId="321"/>
            <ac:spMk id="69" creationId="{3C9ECF04-9250-49BF-A1D0-EE410572F8F2}"/>
          </ac:spMkLst>
        </pc:spChg>
        <pc:spChg chg="mod">
          <ac:chgData name="Muner Armengol, Jordi" userId="b53e6db1-6352-43fc-b919-9df7d55a1a9c" providerId="ADAL" clId="{7FCB9760-FE92-4B0B-A5FF-83B719E302A6}" dt="2020-10-06T09:16:41.808" v="89"/>
          <ac:spMkLst>
            <pc:docMk/>
            <pc:sldMk cId="71108655" sldId="321"/>
            <ac:spMk id="70" creationId="{1D8CB5F6-930E-4C75-8614-E18388330838}"/>
          </ac:spMkLst>
        </pc:spChg>
        <pc:spChg chg="mod">
          <ac:chgData name="Muner Armengol, Jordi" userId="b53e6db1-6352-43fc-b919-9df7d55a1a9c" providerId="ADAL" clId="{7FCB9760-FE92-4B0B-A5FF-83B719E302A6}" dt="2020-10-06T09:16:41.808" v="89"/>
          <ac:spMkLst>
            <pc:docMk/>
            <pc:sldMk cId="71108655" sldId="321"/>
            <ac:spMk id="71" creationId="{1F066D0A-18D4-4560-B318-EB3B55165EB7}"/>
          </ac:spMkLst>
        </pc:spChg>
        <pc:spChg chg="del mod topLvl">
          <ac:chgData name="Muner Armengol, Jordi" userId="b53e6db1-6352-43fc-b919-9df7d55a1a9c" providerId="ADAL" clId="{7FCB9760-FE92-4B0B-A5FF-83B719E302A6}" dt="2020-10-06T09:14:20.707" v="75" actId="478"/>
          <ac:spMkLst>
            <pc:docMk/>
            <pc:sldMk cId="71108655" sldId="321"/>
            <ac:spMk id="72" creationId="{09E58854-58F2-4E78-BE92-4633E1BAA960}"/>
          </ac:spMkLst>
        </pc:spChg>
        <pc:spChg chg="add mod">
          <ac:chgData name="Muner Armengol, Jordi" userId="b53e6db1-6352-43fc-b919-9df7d55a1a9c" providerId="ADAL" clId="{7FCB9760-FE92-4B0B-A5FF-83B719E302A6}" dt="2020-10-06T10:23:38.029" v="2191" actId="6549"/>
          <ac:spMkLst>
            <pc:docMk/>
            <pc:sldMk cId="71108655" sldId="321"/>
            <ac:spMk id="77" creationId="{2148C97A-E563-4BEF-9A0A-D928E04E965C}"/>
          </ac:spMkLst>
        </pc:spChg>
        <pc:grpChg chg="add del mod">
          <ac:chgData name="Muner Armengol, Jordi" userId="b53e6db1-6352-43fc-b919-9df7d55a1a9c" providerId="ADAL" clId="{7FCB9760-FE92-4B0B-A5FF-83B719E302A6}" dt="2020-10-06T08:55:10.902" v="11" actId="478"/>
          <ac:grpSpMkLst>
            <pc:docMk/>
            <pc:sldMk cId="71108655" sldId="321"/>
            <ac:grpSpMk id="4" creationId="{DEF171E7-CE1C-4A3D-A372-42446892A47C}"/>
          </ac:grpSpMkLst>
        </pc:grpChg>
        <pc:grpChg chg="mod">
          <ac:chgData name="Muner Armengol, Jordi" userId="b53e6db1-6352-43fc-b919-9df7d55a1a9c" providerId="ADAL" clId="{7FCB9760-FE92-4B0B-A5FF-83B719E302A6}" dt="2020-10-06T08:53:54.687" v="3"/>
          <ac:grpSpMkLst>
            <pc:docMk/>
            <pc:sldMk cId="71108655" sldId="321"/>
            <ac:grpSpMk id="5" creationId="{6608725F-BBFA-4154-B2A7-E301E67033A0}"/>
          </ac:grpSpMkLst>
        </pc:grpChg>
        <pc:grpChg chg="add del mod">
          <ac:chgData name="Muner Armengol, Jordi" userId="b53e6db1-6352-43fc-b919-9df7d55a1a9c" providerId="ADAL" clId="{7FCB9760-FE92-4B0B-A5FF-83B719E302A6}" dt="2020-10-06T09:02:59.882" v="30" actId="478"/>
          <ac:grpSpMkLst>
            <pc:docMk/>
            <pc:sldMk cId="71108655" sldId="321"/>
            <ac:grpSpMk id="21" creationId="{9FC70FA6-84DF-4F3B-867A-BC02B2A7A44A}"/>
          </ac:grpSpMkLst>
        </pc:grpChg>
        <pc:grpChg chg="mod">
          <ac:chgData name="Muner Armengol, Jordi" userId="b53e6db1-6352-43fc-b919-9df7d55a1a9c" providerId="ADAL" clId="{7FCB9760-FE92-4B0B-A5FF-83B719E302A6}" dt="2020-10-06T09:02:31.033" v="25"/>
          <ac:grpSpMkLst>
            <pc:docMk/>
            <pc:sldMk cId="71108655" sldId="321"/>
            <ac:grpSpMk id="22" creationId="{180E2D8C-0901-4F4B-8624-D1F45F2D30A8}"/>
          </ac:grpSpMkLst>
        </pc:grpChg>
        <pc:grpChg chg="add del mod">
          <ac:chgData name="Muner Armengol, Jordi" userId="b53e6db1-6352-43fc-b919-9df7d55a1a9c" providerId="ADAL" clId="{7FCB9760-FE92-4B0B-A5FF-83B719E302A6}" dt="2020-10-06T09:07:32.383" v="34" actId="478"/>
          <ac:grpSpMkLst>
            <pc:docMk/>
            <pc:sldMk cId="71108655" sldId="321"/>
            <ac:grpSpMk id="32" creationId="{F8E1D051-0461-45E1-8235-39D9E2BA4CE1}"/>
          </ac:grpSpMkLst>
        </pc:grpChg>
        <pc:grpChg chg="mod">
          <ac:chgData name="Muner Armengol, Jordi" userId="b53e6db1-6352-43fc-b919-9df7d55a1a9c" providerId="ADAL" clId="{7FCB9760-FE92-4B0B-A5FF-83B719E302A6}" dt="2020-10-06T09:05:46.496" v="31"/>
          <ac:grpSpMkLst>
            <pc:docMk/>
            <pc:sldMk cId="71108655" sldId="321"/>
            <ac:grpSpMk id="33" creationId="{4E84F5D8-D097-49B5-A220-BE50F63DEB0F}"/>
          </ac:grpSpMkLst>
        </pc:grpChg>
        <pc:grpChg chg="add del mod">
          <ac:chgData name="Muner Armengol, Jordi" userId="b53e6db1-6352-43fc-b919-9df7d55a1a9c" providerId="ADAL" clId="{7FCB9760-FE92-4B0B-A5FF-83B719E302A6}" dt="2020-10-06T09:08:55.780" v="40"/>
          <ac:grpSpMkLst>
            <pc:docMk/>
            <pc:sldMk cId="71108655" sldId="321"/>
            <ac:grpSpMk id="44" creationId="{2579F643-0393-4509-A22B-DCED532544DD}"/>
          </ac:grpSpMkLst>
        </pc:grpChg>
        <pc:grpChg chg="add del mod">
          <ac:chgData name="Muner Armengol, Jordi" userId="b53e6db1-6352-43fc-b919-9df7d55a1a9c" providerId="ADAL" clId="{7FCB9760-FE92-4B0B-A5FF-83B719E302A6}" dt="2020-10-06T09:08:59.404" v="42"/>
          <ac:grpSpMkLst>
            <pc:docMk/>
            <pc:sldMk cId="71108655" sldId="321"/>
            <ac:grpSpMk id="54" creationId="{053C1879-ADA3-4DCE-82BD-3DCE6062426E}"/>
          </ac:grpSpMkLst>
        </pc:grpChg>
        <pc:grpChg chg="add del mod">
          <ac:chgData name="Muner Armengol, Jordi" userId="b53e6db1-6352-43fc-b919-9df7d55a1a9c" providerId="ADAL" clId="{7FCB9760-FE92-4B0B-A5FF-83B719E302A6}" dt="2020-10-06T09:09:04.900" v="44"/>
          <ac:grpSpMkLst>
            <pc:docMk/>
            <pc:sldMk cId="71108655" sldId="321"/>
            <ac:grpSpMk id="57" creationId="{1ADBE1A5-DBA3-4B48-945D-D016EAAED254}"/>
          </ac:grpSpMkLst>
        </pc:grpChg>
        <pc:grpChg chg="add del mod">
          <ac:chgData name="Muner Armengol, Jordi" userId="b53e6db1-6352-43fc-b919-9df7d55a1a9c" providerId="ADAL" clId="{7FCB9760-FE92-4B0B-A5FF-83B719E302A6}" dt="2020-10-06T09:14:09.230" v="71" actId="165"/>
          <ac:grpSpMkLst>
            <pc:docMk/>
            <pc:sldMk cId="71108655" sldId="321"/>
            <ac:grpSpMk id="60" creationId="{DF350302-E54C-4F35-A24E-4734794EA1FD}"/>
          </ac:grpSpMkLst>
        </pc:grpChg>
        <pc:grpChg chg="add del mod topLvl">
          <ac:chgData name="Muner Armengol, Jordi" userId="b53e6db1-6352-43fc-b919-9df7d55a1a9c" providerId="ADAL" clId="{7FCB9760-FE92-4B0B-A5FF-83B719E302A6}" dt="2020-10-06T09:14:17.914" v="74" actId="165"/>
          <ac:grpSpMkLst>
            <pc:docMk/>
            <pc:sldMk cId="71108655" sldId="321"/>
            <ac:grpSpMk id="61" creationId="{8427ADD5-0BEF-41CA-9CDC-BDBA67020ADD}"/>
          </ac:grpSpMkLst>
        </pc:grpChg>
        <pc:grpChg chg="mod topLvl">
          <ac:chgData name="Muner Armengol, Jordi" userId="b53e6db1-6352-43fc-b919-9df7d55a1a9c" providerId="ADAL" clId="{7FCB9760-FE92-4B0B-A5FF-83B719E302A6}" dt="2020-10-06T09:16:41.808" v="89"/>
          <ac:grpSpMkLst>
            <pc:docMk/>
            <pc:sldMk cId="71108655" sldId="321"/>
            <ac:grpSpMk id="62" creationId="{35255701-13A3-479A-B23F-79DE3577ED09}"/>
          </ac:grpSpMkLst>
        </pc:grpChg>
        <pc:grpChg chg="mod">
          <ac:chgData name="Muner Armengol, Jordi" userId="b53e6db1-6352-43fc-b919-9df7d55a1a9c" providerId="ADAL" clId="{7FCB9760-FE92-4B0B-A5FF-83B719E302A6}" dt="2020-10-06T09:16:41.808" v="89"/>
          <ac:grpSpMkLst>
            <pc:docMk/>
            <pc:sldMk cId="71108655" sldId="321"/>
            <ac:grpSpMk id="63" creationId="{EA7FF7CA-5911-4D4B-8096-99415A767967}"/>
          </ac:grpSpMkLst>
        </pc:grpChg>
        <pc:grpChg chg="add mod">
          <ac:chgData name="Muner Armengol, Jordi" userId="b53e6db1-6352-43fc-b919-9df7d55a1a9c" providerId="ADAL" clId="{7FCB9760-FE92-4B0B-A5FF-83B719E302A6}" dt="2020-10-06T09:19:28.965" v="116" actId="1076"/>
          <ac:grpSpMkLst>
            <pc:docMk/>
            <pc:sldMk cId="71108655" sldId="321"/>
            <ac:grpSpMk id="74" creationId="{252C0848-776D-4440-B98E-A53523784AA7}"/>
          </ac:grpSpMkLst>
        </pc:grpChg>
        <pc:picChg chg="add del mod">
          <ac:chgData name="Muner Armengol, Jordi" userId="b53e6db1-6352-43fc-b919-9df7d55a1a9c" providerId="ADAL" clId="{7FCB9760-FE92-4B0B-A5FF-83B719E302A6}" dt="2020-10-06T08:55:09.686" v="9" actId="207"/>
          <ac:picMkLst>
            <pc:docMk/>
            <pc:sldMk cId="71108655" sldId="321"/>
            <ac:picMk id="7" creationId="{0877B41A-5FA9-4A34-B82F-9557F1FBBF75}"/>
          </ac:picMkLst>
        </pc:picChg>
        <pc:picChg chg="add del mod">
          <ac:chgData name="Muner Armengol, Jordi" userId="b53e6db1-6352-43fc-b919-9df7d55a1a9c" providerId="ADAL" clId="{7FCB9760-FE92-4B0B-A5FF-83B719E302A6}" dt="2020-10-06T08:55:22.258" v="15" actId="22"/>
          <ac:picMkLst>
            <pc:docMk/>
            <pc:sldMk cId="71108655" sldId="321"/>
            <ac:picMk id="16" creationId="{5B9D37F1-2445-4748-B83E-0C69307E2463}"/>
          </ac:picMkLst>
        </pc:picChg>
        <pc:picChg chg="add del mod">
          <ac:chgData name="Muner Armengol, Jordi" userId="b53e6db1-6352-43fc-b919-9df7d55a1a9c" providerId="ADAL" clId="{7FCB9760-FE92-4B0B-A5FF-83B719E302A6}" dt="2020-10-06T09:00:03.319" v="19" actId="22"/>
          <ac:picMkLst>
            <pc:docMk/>
            <pc:sldMk cId="71108655" sldId="321"/>
            <ac:picMk id="18" creationId="{4604AA17-04AE-4DB7-98D1-EF3CB9EBDB56}"/>
          </ac:picMkLst>
        </pc:picChg>
        <pc:picChg chg="add del mod">
          <ac:chgData name="Muner Armengol, Jordi" userId="b53e6db1-6352-43fc-b919-9df7d55a1a9c" providerId="ADAL" clId="{7FCB9760-FE92-4B0B-A5FF-83B719E302A6}" dt="2020-10-06T09:02:10.154" v="24" actId="478"/>
          <ac:picMkLst>
            <pc:docMk/>
            <pc:sldMk cId="71108655" sldId="321"/>
            <ac:picMk id="20" creationId="{7363C11B-A6B0-4820-BAEB-EC22E3C3A759}"/>
          </ac:picMkLst>
        </pc:picChg>
        <pc:picChg chg="mod">
          <ac:chgData name="Muner Armengol, Jordi" userId="b53e6db1-6352-43fc-b919-9df7d55a1a9c" providerId="ADAL" clId="{7FCB9760-FE92-4B0B-A5FF-83B719E302A6}" dt="2020-10-06T09:02:31.033" v="25"/>
          <ac:picMkLst>
            <pc:docMk/>
            <pc:sldMk cId="71108655" sldId="321"/>
            <ac:picMk id="24" creationId="{E65B712E-A6AF-4B06-AD9A-397BA6F49073}"/>
          </ac:picMkLst>
        </pc:picChg>
        <pc:picChg chg="mod">
          <ac:chgData name="Muner Armengol, Jordi" userId="b53e6db1-6352-43fc-b919-9df7d55a1a9c" providerId="ADAL" clId="{7FCB9760-FE92-4B0B-A5FF-83B719E302A6}" dt="2020-10-06T09:05:46.496" v="31"/>
          <ac:picMkLst>
            <pc:docMk/>
            <pc:sldMk cId="71108655" sldId="321"/>
            <ac:picMk id="36" creationId="{66636C5A-3C3E-48C2-90CF-B7588385BE27}"/>
          </ac:picMkLst>
        </pc:picChg>
        <pc:picChg chg="add del mod">
          <ac:chgData name="Muner Armengol, Jordi" userId="b53e6db1-6352-43fc-b919-9df7d55a1a9c" providerId="ADAL" clId="{7FCB9760-FE92-4B0B-A5FF-83B719E302A6}" dt="2020-10-06T09:08:54.916" v="38" actId="478"/>
          <ac:picMkLst>
            <pc:docMk/>
            <pc:sldMk cId="71108655" sldId="321"/>
            <ac:picMk id="45" creationId="{4B31D7F9-E4B3-45C3-9D9B-DF50B021F7B9}"/>
          </ac:picMkLst>
        </pc:picChg>
        <pc:picChg chg="mod">
          <ac:chgData name="Muner Armengol, Jordi" userId="b53e6db1-6352-43fc-b919-9df7d55a1a9c" providerId="ADAL" clId="{7FCB9760-FE92-4B0B-A5FF-83B719E302A6}" dt="2020-10-06T09:08:57.044" v="41"/>
          <ac:picMkLst>
            <pc:docMk/>
            <pc:sldMk cId="71108655" sldId="321"/>
            <ac:picMk id="56" creationId="{FC6B1C2D-60A2-4BB7-B193-9B392F9FCE36}"/>
          </ac:picMkLst>
        </pc:picChg>
        <pc:picChg chg="mod">
          <ac:chgData name="Muner Armengol, Jordi" userId="b53e6db1-6352-43fc-b919-9df7d55a1a9c" providerId="ADAL" clId="{7FCB9760-FE92-4B0B-A5FF-83B719E302A6}" dt="2020-10-06T09:09:02.229" v="43"/>
          <ac:picMkLst>
            <pc:docMk/>
            <pc:sldMk cId="71108655" sldId="321"/>
            <ac:picMk id="59" creationId="{5187D0D5-2B71-49BF-A098-3B36697E35FC}"/>
          </ac:picMkLst>
        </pc:picChg>
        <pc:picChg chg="mod topLvl">
          <ac:chgData name="Muner Armengol, Jordi" userId="b53e6db1-6352-43fc-b919-9df7d55a1a9c" providerId="ADAL" clId="{7FCB9760-FE92-4B0B-A5FF-83B719E302A6}" dt="2020-10-06T09:19:03.902" v="115" actId="1440"/>
          <ac:picMkLst>
            <pc:docMk/>
            <pc:sldMk cId="71108655" sldId="321"/>
            <ac:picMk id="73" creationId="{CDEF8888-33A9-471A-9AE5-69272861493D}"/>
          </ac:picMkLst>
        </pc:picChg>
        <pc:cxnChg chg="add del mod">
          <ac:chgData name="Muner Armengol, Jordi" userId="b53e6db1-6352-43fc-b919-9df7d55a1a9c" providerId="ADAL" clId="{7FCB9760-FE92-4B0B-A5FF-83B719E302A6}" dt="2020-10-06T09:21:52.361" v="245" actId="478"/>
          <ac:cxnSpMkLst>
            <pc:docMk/>
            <pc:sldMk cId="71108655" sldId="321"/>
            <ac:cxnSpMk id="76" creationId="{95ECA025-56B5-4D48-B202-C751E000EDC3}"/>
          </ac:cxnSpMkLst>
        </pc:cxnChg>
        <pc:cxnChg chg="add mod">
          <ac:chgData name="Muner Armengol, Jordi" userId="b53e6db1-6352-43fc-b919-9df7d55a1a9c" providerId="ADAL" clId="{7FCB9760-FE92-4B0B-A5FF-83B719E302A6}" dt="2020-10-06T09:32:38.827" v="608" actId="1037"/>
          <ac:cxnSpMkLst>
            <pc:docMk/>
            <pc:sldMk cId="71108655" sldId="321"/>
            <ac:cxnSpMk id="79" creationId="{79D6E765-1EF1-4E08-9E84-56C4EA78B10C}"/>
          </ac:cxnSpMkLst>
        </pc:cxnChg>
      </pc:sldChg>
      <pc:sldChg chg="addSp modSp new mod modAnim">
        <pc:chgData name="Muner Armengol, Jordi" userId="b53e6db1-6352-43fc-b919-9df7d55a1a9c" providerId="ADAL" clId="{7FCB9760-FE92-4B0B-A5FF-83B719E302A6}" dt="2020-10-06T09:42:06.176" v="976" actId="20577"/>
        <pc:sldMkLst>
          <pc:docMk/>
          <pc:sldMk cId="18386210" sldId="322"/>
        </pc:sldMkLst>
        <pc:spChg chg="add mod">
          <ac:chgData name="Muner Armengol, Jordi" userId="b53e6db1-6352-43fc-b919-9df7d55a1a9c" providerId="ADAL" clId="{7FCB9760-FE92-4B0B-A5FF-83B719E302A6}" dt="2020-10-06T09:42:06.176" v="976" actId="20577"/>
          <ac:spMkLst>
            <pc:docMk/>
            <pc:sldMk cId="18386210" sldId="322"/>
            <ac:spMk id="3" creationId="{EBE5BDC8-7344-4C8C-A7D4-7C294959612F}"/>
          </ac:spMkLst>
        </pc:spChg>
        <pc:picChg chg="add mod">
          <ac:chgData name="Muner Armengol, Jordi" userId="b53e6db1-6352-43fc-b919-9df7d55a1a9c" providerId="ADAL" clId="{7FCB9760-FE92-4B0B-A5FF-83B719E302A6}" dt="2020-10-06T09:30:33.053" v="512" actId="1038"/>
          <ac:picMkLst>
            <pc:docMk/>
            <pc:sldMk cId="18386210" sldId="322"/>
            <ac:picMk id="4" creationId="{81BB7077-3C59-4BF9-814F-F1B1E001817D}"/>
          </ac:picMkLst>
        </pc:picChg>
        <pc:picChg chg="add mod">
          <ac:chgData name="Muner Armengol, Jordi" userId="b53e6db1-6352-43fc-b919-9df7d55a1a9c" providerId="ADAL" clId="{7FCB9760-FE92-4B0B-A5FF-83B719E302A6}" dt="2020-10-06T09:30:33.053" v="512" actId="1038"/>
          <ac:picMkLst>
            <pc:docMk/>
            <pc:sldMk cId="18386210" sldId="322"/>
            <ac:picMk id="5" creationId="{0898241B-439E-4121-AAE2-3F6D25FD20C1}"/>
          </ac:picMkLst>
        </pc:picChg>
        <pc:picChg chg="add mod">
          <ac:chgData name="Muner Armengol, Jordi" userId="b53e6db1-6352-43fc-b919-9df7d55a1a9c" providerId="ADAL" clId="{7FCB9760-FE92-4B0B-A5FF-83B719E302A6}" dt="2020-10-06T09:30:33.053" v="512" actId="1038"/>
          <ac:picMkLst>
            <pc:docMk/>
            <pc:sldMk cId="18386210" sldId="322"/>
            <ac:picMk id="6" creationId="{6833BAE5-409F-4252-9D24-C7D780567979}"/>
          </ac:picMkLst>
        </pc:picChg>
        <pc:cxnChg chg="add mod">
          <ac:chgData name="Muner Armengol, Jordi" userId="b53e6db1-6352-43fc-b919-9df7d55a1a9c" providerId="ADAL" clId="{7FCB9760-FE92-4B0B-A5FF-83B719E302A6}" dt="2020-10-06T09:30:20.171" v="502" actId="1038"/>
          <ac:cxnSpMkLst>
            <pc:docMk/>
            <pc:sldMk cId="18386210" sldId="322"/>
            <ac:cxnSpMk id="2" creationId="{D815102C-7966-4710-849E-7C16345D8FE3}"/>
          </ac:cxnSpMkLst>
        </pc:cxnChg>
      </pc:sldChg>
      <pc:sldChg chg="add del">
        <pc:chgData name="Muner Armengol, Jordi" userId="b53e6db1-6352-43fc-b919-9df7d55a1a9c" providerId="ADAL" clId="{7FCB9760-FE92-4B0B-A5FF-83B719E302A6}" dt="2020-10-06T09:11:47.357" v="58" actId="47"/>
        <pc:sldMkLst>
          <pc:docMk/>
          <pc:sldMk cId="567647354" sldId="322"/>
        </pc:sldMkLst>
      </pc:sldChg>
      <pc:sldChg chg="addSp modSp new mod">
        <pc:chgData name="Muner Armengol, Jordi" userId="b53e6db1-6352-43fc-b919-9df7d55a1a9c" providerId="ADAL" clId="{7FCB9760-FE92-4B0B-A5FF-83B719E302A6}" dt="2020-10-06T09:41:59.504" v="960" actId="20577"/>
        <pc:sldMkLst>
          <pc:docMk/>
          <pc:sldMk cId="1039887381" sldId="323"/>
        </pc:sldMkLst>
        <pc:spChg chg="add mod">
          <ac:chgData name="Muner Armengol, Jordi" userId="b53e6db1-6352-43fc-b919-9df7d55a1a9c" providerId="ADAL" clId="{7FCB9760-FE92-4B0B-A5FF-83B719E302A6}" dt="2020-10-06T09:30:21.995" v="504" actId="1036"/>
          <ac:spMkLst>
            <pc:docMk/>
            <pc:sldMk cId="1039887381" sldId="323"/>
            <ac:spMk id="3" creationId="{566B5015-F76E-4357-B22B-BB76B2E3081E}"/>
          </ac:spMkLst>
        </pc:spChg>
        <pc:spChg chg="add mod">
          <ac:chgData name="Muner Armengol, Jordi" userId="b53e6db1-6352-43fc-b919-9df7d55a1a9c" providerId="ADAL" clId="{7FCB9760-FE92-4B0B-A5FF-83B719E302A6}" dt="2020-10-06T09:30:21.995" v="504" actId="1036"/>
          <ac:spMkLst>
            <pc:docMk/>
            <pc:sldMk cId="1039887381" sldId="323"/>
            <ac:spMk id="5" creationId="{95FEB263-27AE-4310-B905-24527498EC04}"/>
          </ac:spMkLst>
        </pc:spChg>
        <pc:spChg chg="add mod">
          <ac:chgData name="Muner Armengol, Jordi" userId="b53e6db1-6352-43fc-b919-9df7d55a1a9c" providerId="ADAL" clId="{7FCB9760-FE92-4B0B-A5FF-83B719E302A6}" dt="2020-10-06T09:30:21.995" v="504" actId="1036"/>
          <ac:spMkLst>
            <pc:docMk/>
            <pc:sldMk cId="1039887381" sldId="323"/>
            <ac:spMk id="7" creationId="{FBF87371-7E7F-45EE-B2CC-1ABECB9C72A4}"/>
          </ac:spMkLst>
        </pc:spChg>
        <pc:spChg chg="add mod">
          <ac:chgData name="Muner Armengol, Jordi" userId="b53e6db1-6352-43fc-b919-9df7d55a1a9c" providerId="ADAL" clId="{7FCB9760-FE92-4B0B-A5FF-83B719E302A6}" dt="2020-10-06T09:30:21.995" v="504" actId="1036"/>
          <ac:spMkLst>
            <pc:docMk/>
            <pc:sldMk cId="1039887381" sldId="323"/>
            <ac:spMk id="9" creationId="{F5B179CC-DB54-4F6B-892F-3B690D249BC5}"/>
          </ac:spMkLst>
        </pc:spChg>
        <pc:spChg chg="add mod">
          <ac:chgData name="Muner Armengol, Jordi" userId="b53e6db1-6352-43fc-b919-9df7d55a1a9c" providerId="ADAL" clId="{7FCB9760-FE92-4B0B-A5FF-83B719E302A6}" dt="2020-10-06T09:30:21.995" v="504" actId="1036"/>
          <ac:spMkLst>
            <pc:docMk/>
            <pc:sldMk cId="1039887381" sldId="323"/>
            <ac:spMk id="11" creationId="{FBC6FADE-38D3-427E-A1C0-691D39607A2D}"/>
          </ac:spMkLst>
        </pc:spChg>
        <pc:spChg chg="add mod">
          <ac:chgData name="Muner Armengol, Jordi" userId="b53e6db1-6352-43fc-b919-9df7d55a1a9c" providerId="ADAL" clId="{7FCB9760-FE92-4B0B-A5FF-83B719E302A6}" dt="2020-10-06T09:41:59.504" v="960" actId="20577"/>
          <ac:spMkLst>
            <pc:docMk/>
            <pc:sldMk cId="1039887381" sldId="323"/>
            <ac:spMk id="15" creationId="{B9135146-3D17-4867-825B-AF3F06F03007}"/>
          </ac:spMkLst>
        </pc:spChg>
        <pc:spChg chg="add mod">
          <ac:chgData name="Muner Armengol, Jordi" userId="b53e6db1-6352-43fc-b919-9df7d55a1a9c" providerId="ADAL" clId="{7FCB9760-FE92-4B0B-A5FF-83B719E302A6}" dt="2020-10-06T09:30:21.995" v="504" actId="1036"/>
          <ac:spMkLst>
            <pc:docMk/>
            <pc:sldMk cId="1039887381" sldId="323"/>
            <ac:spMk id="16" creationId="{CDE40400-7529-4A2A-9715-D9752A04C16E}"/>
          </ac:spMkLst>
        </pc:spChg>
        <pc:spChg chg="add mod">
          <ac:chgData name="Muner Armengol, Jordi" userId="b53e6db1-6352-43fc-b919-9df7d55a1a9c" providerId="ADAL" clId="{7FCB9760-FE92-4B0B-A5FF-83B719E302A6}" dt="2020-10-06T09:30:21.995" v="504" actId="1036"/>
          <ac:spMkLst>
            <pc:docMk/>
            <pc:sldMk cId="1039887381" sldId="323"/>
            <ac:spMk id="18" creationId="{716E32A8-1D79-4348-B976-AC6FAF00D1DC}"/>
          </ac:spMkLst>
        </pc:spChg>
        <pc:picChg chg="add mod">
          <ac:chgData name="Muner Armengol, Jordi" userId="b53e6db1-6352-43fc-b919-9df7d55a1a9c" providerId="ADAL" clId="{7FCB9760-FE92-4B0B-A5FF-83B719E302A6}" dt="2020-10-06T09:30:21.995" v="504" actId="1036"/>
          <ac:picMkLst>
            <pc:docMk/>
            <pc:sldMk cId="1039887381" sldId="323"/>
            <ac:picMk id="13" creationId="{DAF73241-B44B-4619-9434-7E780BF8F692}"/>
          </ac:picMkLst>
        </pc:picChg>
        <pc:cxnChg chg="add mod">
          <ac:chgData name="Muner Armengol, Jordi" userId="b53e6db1-6352-43fc-b919-9df7d55a1a9c" providerId="ADAL" clId="{7FCB9760-FE92-4B0B-A5FF-83B719E302A6}" dt="2020-10-06T09:23:52.256" v="340"/>
          <ac:cxnSpMkLst>
            <pc:docMk/>
            <pc:sldMk cId="1039887381" sldId="323"/>
            <ac:cxnSpMk id="14" creationId="{246E96C1-6A49-45B6-8C9B-32D2788DB8F3}"/>
          </ac:cxnSpMkLst>
        </pc:cxnChg>
      </pc:sldChg>
      <pc:sldChg chg="addSp delSp modSp new mod">
        <pc:chgData name="Muner Armengol, Jordi" userId="b53e6db1-6352-43fc-b919-9df7d55a1a9c" providerId="ADAL" clId="{7FCB9760-FE92-4B0B-A5FF-83B719E302A6}" dt="2020-10-06T10:17:54.796" v="1937" actId="22"/>
        <pc:sldMkLst>
          <pc:docMk/>
          <pc:sldMk cId="3020986446" sldId="324"/>
        </pc:sldMkLst>
        <pc:spChg chg="add mod">
          <ac:chgData name="Muner Armengol, Jordi" userId="b53e6db1-6352-43fc-b919-9df7d55a1a9c" providerId="ADAL" clId="{7FCB9760-FE92-4B0B-A5FF-83B719E302A6}" dt="2020-10-06T09:31:48.971" v="561" actId="6549"/>
          <ac:spMkLst>
            <pc:docMk/>
            <pc:sldMk cId="3020986446" sldId="324"/>
            <ac:spMk id="3" creationId="{3C7402BC-3200-494D-A5F2-F51A14DD5F3B}"/>
          </ac:spMkLst>
        </pc:spChg>
        <pc:spChg chg="add mod">
          <ac:chgData name="Muner Armengol, Jordi" userId="b53e6db1-6352-43fc-b919-9df7d55a1a9c" providerId="ADAL" clId="{7FCB9760-FE92-4B0B-A5FF-83B719E302A6}" dt="2020-10-06T09:33:07.930" v="620" actId="1038"/>
          <ac:spMkLst>
            <pc:docMk/>
            <pc:sldMk cId="3020986446" sldId="324"/>
            <ac:spMk id="9" creationId="{FF539A2B-FC07-454A-9645-97D1BAEC4BB2}"/>
          </ac:spMkLst>
        </pc:spChg>
        <pc:spChg chg="add mod">
          <ac:chgData name="Muner Armengol, Jordi" userId="b53e6db1-6352-43fc-b919-9df7d55a1a9c" providerId="ADAL" clId="{7FCB9760-FE92-4B0B-A5FF-83B719E302A6}" dt="2020-10-06T09:35:03.958" v="744" actId="1076"/>
          <ac:spMkLst>
            <pc:docMk/>
            <pc:sldMk cId="3020986446" sldId="324"/>
            <ac:spMk id="11" creationId="{E5334FB2-053F-4F9D-B15D-D3B48BB252B8}"/>
          </ac:spMkLst>
        </pc:spChg>
        <pc:spChg chg="add mod">
          <ac:chgData name="Muner Armengol, Jordi" userId="b53e6db1-6352-43fc-b919-9df7d55a1a9c" providerId="ADAL" clId="{7FCB9760-FE92-4B0B-A5FF-83B719E302A6}" dt="2020-10-06T09:33:07.930" v="620" actId="1038"/>
          <ac:spMkLst>
            <pc:docMk/>
            <pc:sldMk cId="3020986446" sldId="324"/>
            <ac:spMk id="13" creationId="{879EE392-F548-43FE-95CC-FE687E497B9B}"/>
          </ac:spMkLst>
        </pc:spChg>
        <pc:picChg chg="add mod">
          <ac:chgData name="Muner Armengol, Jordi" userId="b53e6db1-6352-43fc-b919-9df7d55a1a9c" providerId="ADAL" clId="{7FCB9760-FE92-4B0B-A5FF-83B719E302A6}" dt="2020-10-06T09:34:58.453" v="743" actId="1076"/>
          <ac:picMkLst>
            <pc:docMk/>
            <pc:sldMk cId="3020986446" sldId="324"/>
            <ac:picMk id="5" creationId="{B45761D7-E2E7-41CE-886B-08FE21195DA4}"/>
          </ac:picMkLst>
        </pc:picChg>
        <pc:picChg chg="add mod">
          <ac:chgData name="Muner Armengol, Jordi" userId="b53e6db1-6352-43fc-b919-9df7d55a1a9c" providerId="ADAL" clId="{7FCB9760-FE92-4B0B-A5FF-83B719E302A6}" dt="2020-10-06T09:33:07.930" v="620" actId="1038"/>
          <ac:picMkLst>
            <pc:docMk/>
            <pc:sldMk cId="3020986446" sldId="324"/>
            <ac:picMk id="7" creationId="{68F0B264-00B5-4E16-BE1D-28E4406046F9}"/>
          </ac:picMkLst>
        </pc:picChg>
        <pc:picChg chg="add del">
          <ac:chgData name="Muner Armengol, Jordi" userId="b53e6db1-6352-43fc-b919-9df7d55a1a9c" providerId="ADAL" clId="{7FCB9760-FE92-4B0B-A5FF-83B719E302A6}" dt="2020-10-06T10:17:54.796" v="1937" actId="22"/>
          <ac:picMkLst>
            <pc:docMk/>
            <pc:sldMk cId="3020986446" sldId="324"/>
            <ac:picMk id="15" creationId="{3C2A0010-57E8-46A0-A7AD-D67A3BE706C1}"/>
          </ac:picMkLst>
        </pc:picChg>
        <pc:picChg chg="add del">
          <ac:chgData name="Muner Armengol, Jordi" userId="b53e6db1-6352-43fc-b919-9df7d55a1a9c" providerId="ADAL" clId="{7FCB9760-FE92-4B0B-A5FF-83B719E302A6}" dt="2020-10-06T10:17:54.796" v="1937" actId="22"/>
          <ac:picMkLst>
            <pc:docMk/>
            <pc:sldMk cId="3020986446" sldId="324"/>
            <ac:picMk id="17" creationId="{433F0D09-DC26-4802-91D6-41752AE8D00D}"/>
          </ac:picMkLst>
        </pc:picChg>
        <pc:cxnChg chg="add mod">
          <ac:chgData name="Muner Armengol, Jordi" userId="b53e6db1-6352-43fc-b919-9df7d55a1a9c" providerId="ADAL" clId="{7FCB9760-FE92-4B0B-A5FF-83B719E302A6}" dt="2020-10-06T09:31:30.348" v="519"/>
          <ac:cxnSpMkLst>
            <pc:docMk/>
            <pc:sldMk cId="3020986446" sldId="324"/>
            <ac:cxnSpMk id="2" creationId="{A0E29A73-06A0-4A12-9A80-2663902B3B76}"/>
          </ac:cxnSpMkLst>
        </pc:cxnChg>
      </pc:sldChg>
      <pc:sldChg chg="addSp modSp add mod">
        <pc:chgData name="Muner Armengol, Jordi" userId="b53e6db1-6352-43fc-b919-9df7d55a1a9c" providerId="ADAL" clId="{7FCB9760-FE92-4B0B-A5FF-83B719E302A6}" dt="2020-10-06T09:37:58.048" v="794" actId="1035"/>
        <pc:sldMkLst>
          <pc:docMk/>
          <pc:sldMk cId="3774984347" sldId="325"/>
        </pc:sldMkLst>
        <pc:spChg chg="add mod">
          <ac:chgData name="Muner Armengol, Jordi" userId="b53e6db1-6352-43fc-b919-9df7d55a1a9c" providerId="ADAL" clId="{7FCB9760-FE92-4B0B-A5FF-83B719E302A6}" dt="2020-10-06T09:37:58.048" v="794" actId="1035"/>
          <ac:spMkLst>
            <pc:docMk/>
            <pc:sldMk cId="3774984347" sldId="325"/>
            <ac:spMk id="5" creationId="{223D6D24-79A8-4B78-851C-F2AC980895CA}"/>
          </ac:spMkLst>
        </pc:spChg>
        <pc:spChg chg="add mod">
          <ac:chgData name="Muner Armengol, Jordi" userId="b53e6db1-6352-43fc-b919-9df7d55a1a9c" providerId="ADAL" clId="{7FCB9760-FE92-4B0B-A5FF-83B719E302A6}" dt="2020-10-06T09:37:50.114" v="793" actId="1035"/>
          <ac:spMkLst>
            <pc:docMk/>
            <pc:sldMk cId="3774984347" sldId="325"/>
            <ac:spMk id="7" creationId="{67C840B0-5AA7-4693-B85C-B5E11E34A5B0}"/>
          </ac:spMkLst>
        </pc:spChg>
        <pc:spChg chg="add mod">
          <ac:chgData name="Muner Armengol, Jordi" userId="b53e6db1-6352-43fc-b919-9df7d55a1a9c" providerId="ADAL" clId="{7FCB9760-FE92-4B0B-A5FF-83B719E302A6}" dt="2020-10-06T09:37:50.114" v="793" actId="1035"/>
          <ac:spMkLst>
            <pc:docMk/>
            <pc:sldMk cId="3774984347" sldId="325"/>
            <ac:spMk id="9" creationId="{31516B0B-0E05-4283-944F-BC9AA6F3AD4F}"/>
          </ac:spMkLst>
        </pc:spChg>
        <pc:spChg chg="add mod">
          <ac:chgData name="Muner Armengol, Jordi" userId="b53e6db1-6352-43fc-b919-9df7d55a1a9c" providerId="ADAL" clId="{7FCB9760-FE92-4B0B-A5FF-83B719E302A6}" dt="2020-10-06T09:37:26.841" v="791" actId="6549"/>
          <ac:spMkLst>
            <pc:docMk/>
            <pc:sldMk cId="3774984347" sldId="325"/>
            <ac:spMk id="11" creationId="{85CC5564-5953-4124-B45A-53732DF9640A}"/>
          </ac:spMkLst>
        </pc:spChg>
        <pc:picChg chg="add mod">
          <ac:chgData name="Muner Armengol, Jordi" userId="b53e6db1-6352-43fc-b919-9df7d55a1a9c" providerId="ADAL" clId="{7FCB9760-FE92-4B0B-A5FF-83B719E302A6}" dt="2020-10-06T09:37:58.048" v="794" actId="1035"/>
          <ac:picMkLst>
            <pc:docMk/>
            <pc:sldMk cId="3774984347" sldId="325"/>
            <ac:picMk id="3" creationId="{BF49267E-AB44-4427-AEBD-10D977045C9A}"/>
          </ac:picMkLst>
        </pc:picChg>
        <pc:cxnChg chg="add mod">
          <ac:chgData name="Muner Armengol, Jordi" userId="b53e6db1-6352-43fc-b919-9df7d55a1a9c" providerId="ADAL" clId="{7FCB9760-FE92-4B0B-A5FF-83B719E302A6}" dt="2020-10-06T09:35:37.359" v="746"/>
          <ac:cxnSpMkLst>
            <pc:docMk/>
            <pc:sldMk cId="3774984347" sldId="325"/>
            <ac:cxnSpMk id="10" creationId="{0AB2FC30-9729-4DD9-AA29-2185EFEDD363}"/>
          </ac:cxnSpMkLst>
        </pc:cxnChg>
      </pc:sldChg>
      <pc:sldChg chg="addSp modSp add mod ord">
        <pc:chgData name="Muner Armengol, Jordi" userId="b53e6db1-6352-43fc-b919-9df7d55a1a9c" providerId="ADAL" clId="{7FCB9760-FE92-4B0B-A5FF-83B719E302A6}" dt="2020-10-06T09:42:36.928" v="1020" actId="20577"/>
        <pc:sldMkLst>
          <pc:docMk/>
          <pc:sldMk cId="84300103" sldId="326"/>
        </pc:sldMkLst>
        <pc:spChg chg="mod">
          <ac:chgData name="Muner Armengol, Jordi" userId="b53e6db1-6352-43fc-b919-9df7d55a1a9c" providerId="ADAL" clId="{7FCB9760-FE92-4B0B-A5FF-83B719E302A6}" dt="2020-10-06T09:39:56.967" v="878"/>
          <ac:spMkLst>
            <pc:docMk/>
            <pc:sldMk cId="84300103" sldId="326"/>
            <ac:spMk id="4" creationId="{546B9E49-68D3-45C8-9A93-5B84B5079F61}"/>
          </ac:spMkLst>
        </pc:spChg>
        <pc:spChg chg="add mod">
          <ac:chgData name="Muner Armengol, Jordi" userId="b53e6db1-6352-43fc-b919-9df7d55a1a9c" providerId="ADAL" clId="{7FCB9760-FE92-4B0B-A5FF-83B719E302A6}" dt="2020-10-06T09:41:12.442" v="901" actId="1076"/>
          <ac:spMkLst>
            <pc:docMk/>
            <pc:sldMk cId="84300103" sldId="326"/>
            <ac:spMk id="5" creationId="{834526E0-A13A-452E-9212-CE237D6E4DF4}"/>
          </ac:spMkLst>
        </pc:spChg>
        <pc:spChg chg="add mod">
          <ac:chgData name="Muner Armengol, Jordi" userId="b53e6db1-6352-43fc-b919-9df7d55a1a9c" providerId="ADAL" clId="{7FCB9760-FE92-4B0B-A5FF-83B719E302A6}" dt="2020-10-06T09:41:10.084" v="900" actId="14100"/>
          <ac:spMkLst>
            <pc:docMk/>
            <pc:sldMk cId="84300103" sldId="326"/>
            <ac:spMk id="6" creationId="{915ED896-1751-4DCE-82A1-E8C4809AF8A2}"/>
          </ac:spMkLst>
        </pc:spChg>
        <pc:spChg chg="add mod">
          <ac:chgData name="Muner Armengol, Jordi" userId="b53e6db1-6352-43fc-b919-9df7d55a1a9c" providerId="ADAL" clId="{7FCB9760-FE92-4B0B-A5FF-83B719E302A6}" dt="2020-10-06T09:40:55.185" v="897" actId="1037"/>
          <ac:spMkLst>
            <pc:docMk/>
            <pc:sldMk cId="84300103" sldId="326"/>
            <ac:spMk id="7" creationId="{BF4081AB-E29E-44A1-8810-9120E5C28144}"/>
          </ac:spMkLst>
        </pc:spChg>
        <pc:spChg chg="add mod">
          <ac:chgData name="Muner Armengol, Jordi" userId="b53e6db1-6352-43fc-b919-9df7d55a1a9c" providerId="ADAL" clId="{7FCB9760-FE92-4B0B-A5FF-83B719E302A6}" dt="2020-10-06T09:42:36.928" v="1020" actId="20577"/>
          <ac:spMkLst>
            <pc:docMk/>
            <pc:sldMk cId="84300103" sldId="326"/>
            <ac:spMk id="9" creationId="{81ECCB2A-D437-406C-ADA5-34B9B24B8F63}"/>
          </ac:spMkLst>
        </pc:spChg>
        <pc:grpChg chg="add mod">
          <ac:chgData name="Muner Armengol, Jordi" userId="b53e6db1-6352-43fc-b919-9df7d55a1a9c" providerId="ADAL" clId="{7FCB9760-FE92-4B0B-A5FF-83B719E302A6}" dt="2020-10-06T09:40:55.185" v="897" actId="1037"/>
          <ac:grpSpMkLst>
            <pc:docMk/>
            <pc:sldMk cId="84300103" sldId="326"/>
            <ac:grpSpMk id="2" creationId="{1D49C9FF-2651-40E7-979D-1EC85631FCB9}"/>
          </ac:grpSpMkLst>
        </pc:grpChg>
        <pc:picChg chg="mod">
          <ac:chgData name="Muner Armengol, Jordi" userId="b53e6db1-6352-43fc-b919-9df7d55a1a9c" providerId="ADAL" clId="{7FCB9760-FE92-4B0B-A5FF-83B719E302A6}" dt="2020-10-06T09:39:56.967" v="878"/>
          <ac:picMkLst>
            <pc:docMk/>
            <pc:sldMk cId="84300103" sldId="326"/>
            <ac:picMk id="3" creationId="{C50FEE0F-7775-42B5-A9C8-613C778A6185}"/>
          </ac:picMkLst>
        </pc:picChg>
        <pc:cxnChg chg="add mod">
          <ac:chgData name="Muner Armengol, Jordi" userId="b53e6db1-6352-43fc-b919-9df7d55a1a9c" providerId="ADAL" clId="{7FCB9760-FE92-4B0B-A5FF-83B719E302A6}" dt="2020-10-06T09:40:05.079" v="879"/>
          <ac:cxnSpMkLst>
            <pc:docMk/>
            <pc:sldMk cId="84300103" sldId="326"/>
            <ac:cxnSpMk id="8" creationId="{65E88629-95FF-492F-A23A-18E6EE967B3F}"/>
          </ac:cxnSpMkLst>
        </pc:cxnChg>
      </pc:sldChg>
      <pc:sldChg chg="addSp delSp modSp add mod">
        <pc:chgData name="Muner Armengol, Jordi" userId="b53e6db1-6352-43fc-b919-9df7d55a1a9c" providerId="ADAL" clId="{7FCB9760-FE92-4B0B-A5FF-83B719E302A6}" dt="2020-10-06T10:18:57.563" v="1999" actId="22"/>
        <pc:sldMkLst>
          <pc:docMk/>
          <pc:sldMk cId="669262654" sldId="327"/>
        </pc:sldMkLst>
        <pc:spChg chg="add mod">
          <ac:chgData name="Muner Armengol, Jordi" userId="b53e6db1-6352-43fc-b919-9df7d55a1a9c" providerId="ADAL" clId="{7FCB9760-FE92-4B0B-A5FF-83B719E302A6}" dt="2020-10-06T10:18:43.126" v="1997" actId="6549"/>
          <ac:spMkLst>
            <pc:docMk/>
            <pc:sldMk cId="669262654" sldId="327"/>
            <ac:spMk id="7" creationId="{D63BF118-A73D-4F72-94A1-CBC786709D58}"/>
          </ac:spMkLst>
        </pc:spChg>
        <pc:picChg chg="add mod">
          <ac:chgData name="Muner Armengol, Jordi" userId="b53e6db1-6352-43fc-b919-9df7d55a1a9c" providerId="ADAL" clId="{7FCB9760-FE92-4B0B-A5FF-83B719E302A6}" dt="2020-10-06T10:18:15.057" v="1943" actId="1076"/>
          <ac:picMkLst>
            <pc:docMk/>
            <pc:sldMk cId="669262654" sldId="327"/>
            <ac:picMk id="3" creationId="{6015FE75-15A5-4B0C-BCF7-A735B38D9387}"/>
          </ac:picMkLst>
        </pc:picChg>
        <pc:picChg chg="add mod">
          <ac:chgData name="Muner Armengol, Jordi" userId="b53e6db1-6352-43fc-b919-9df7d55a1a9c" providerId="ADAL" clId="{7FCB9760-FE92-4B0B-A5FF-83B719E302A6}" dt="2020-10-06T10:18:15.057" v="1943" actId="1076"/>
          <ac:picMkLst>
            <pc:docMk/>
            <pc:sldMk cId="669262654" sldId="327"/>
            <ac:picMk id="5" creationId="{1344FAB7-E66D-49BF-B891-BE272F505645}"/>
          </ac:picMkLst>
        </pc:picChg>
        <pc:picChg chg="add del">
          <ac:chgData name="Muner Armengol, Jordi" userId="b53e6db1-6352-43fc-b919-9df7d55a1a9c" providerId="ADAL" clId="{7FCB9760-FE92-4B0B-A5FF-83B719E302A6}" dt="2020-10-06T10:18:57.563" v="1999" actId="22"/>
          <ac:picMkLst>
            <pc:docMk/>
            <pc:sldMk cId="669262654" sldId="327"/>
            <ac:picMk id="9" creationId="{66590C02-2DBC-4F52-8F43-2E2F9832C0CF}"/>
          </ac:picMkLst>
        </pc:picChg>
        <pc:picChg chg="add del">
          <ac:chgData name="Muner Armengol, Jordi" userId="b53e6db1-6352-43fc-b919-9df7d55a1a9c" providerId="ADAL" clId="{7FCB9760-FE92-4B0B-A5FF-83B719E302A6}" dt="2020-10-06T10:18:57.563" v="1999" actId="22"/>
          <ac:picMkLst>
            <pc:docMk/>
            <pc:sldMk cId="669262654" sldId="327"/>
            <ac:picMk id="11" creationId="{3E907C51-9E97-4B3C-9FE0-493FBD0280D6}"/>
          </ac:picMkLst>
        </pc:picChg>
        <pc:cxnChg chg="add mod">
          <ac:chgData name="Muner Armengol, Jordi" userId="b53e6db1-6352-43fc-b919-9df7d55a1a9c" providerId="ADAL" clId="{7FCB9760-FE92-4B0B-A5FF-83B719E302A6}" dt="2020-10-06T10:18:21.236" v="1944"/>
          <ac:cxnSpMkLst>
            <pc:docMk/>
            <pc:sldMk cId="669262654" sldId="327"/>
            <ac:cxnSpMk id="6" creationId="{F3637878-C4F1-4914-BEF5-4E754A1A7184}"/>
          </ac:cxnSpMkLst>
        </pc:cxnChg>
      </pc:sldChg>
      <pc:sldChg chg="addSp modSp add mod">
        <pc:chgData name="Muner Armengol, Jordi" userId="b53e6db1-6352-43fc-b919-9df7d55a1a9c" providerId="ADAL" clId="{7FCB9760-FE92-4B0B-A5FF-83B719E302A6}" dt="2020-10-06T10:19:15.918" v="2013" actId="1035"/>
        <pc:sldMkLst>
          <pc:docMk/>
          <pc:sldMk cId="2386822423" sldId="328"/>
        </pc:sldMkLst>
        <pc:spChg chg="add mod">
          <ac:chgData name="Muner Armengol, Jordi" userId="b53e6db1-6352-43fc-b919-9df7d55a1a9c" providerId="ADAL" clId="{7FCB9760-FE92-4B0B-A5FF-83B719E302A6}" dt="2020-10-06T10:19:11.643" v="2010"/>
          <ac:spMkLst>
            <pc:docMk/>
            <pc:sldMk cId="2386822423" sldId="328"/>
            <ac:spMk id="7" creationId="{0953F8EF-5F2B-497E-8CFF-B3A84846EB91}"/>
          </ac:spMkLst>
        </pc:spChg>
        <pc:picChg chg="add mod">
          <ac:chgData name="Muner Armengol, Jordi" userId="b53e6db1-6352-43fc-b919-9df7d55a1a9c" providerId="ADAL" clId="{7FCB9760-FE92-4B0B-A5FF-83B719E302A6}" dt="2020-10-06T10:19:15.918" v="2013" actId="1035"/>
          <ac:picMkLst>
            <pc:docMk/>
            <pc:sldMk cId="2386822423" sldId="328"/>
            <ac:picMk id="3" creationId="{53935CAA-56B8-4625-A84C-A223C614717F}"/>
          </ac:picMkLst>
        </pc:picChg>
        <pc:picChg chg="add mod">
          <ac:chgData name="Muner Armengol, Jordi" userId="b53e6db1-6352-43fc-b919-9df7d55a1a9c" providerId="ADAL" clId="{7FCB9760-FE92-4B0B-A5FF-83B719E302A6}" dt="2020-10-06T10:19:15.918" v="2013" actId="1035"/>
          <ac:picMkLst>
            <pc:docMk/>
            <pc:sldMk cId="2386822423" sldId="328"/>
            <ac:picMk id="5" creationId="{C65EF80D-A2D9-4145-863C-33FFB66E471C}"/>
          </ac:picMkLst>
        </pc:picChg>
        <pc:cxnChg chg="add mod">
          <ac:chgData name="Muner Armengol, Jordi" userId="b53e6db1-6352-43fc-b919-9df7d55a1a9c" providerId="ADAL" clId="{7FCB9760-FE92-4B0B-A5FF-83B719E302A6}" dt="2020-10-06T10:19:11.643" v="2010"/>
          <ac:cxnSpMkLst>
            <pc:docMk/>
            <pc:sldMk cId="2386822423" sldId="328"/>
            <ac:cxnSpMk id="6" creationId="{D3909CEC-076C-4EE9-B877-387069527211}"/>
          </ac:cxnSpMkLst>
        </pc:cxnChg>
      </pc:sldChg>
      <pc:sldChg chg="addSp modSp add mod">
        <pc:chgData name="Muner Armengol, Jordi" userId="b53e6db1-6352-43fc-b919-9df7d55a1a9c" providerId="ADAL" clId="{7FCB9760-FE92-4B0B-A5FF-83B719E302A6}" dt="2020-10-06T10:19:35.348" v="2024"/>
        <pc:sldMkLst>
          <pc:docMk/>
          <pc:sldMk cId="1742933896" sldId="329"/>
        </pc:sldMkLst>
        <pc:spChg chg="add mod">
          <ac:chgData name="Muner Armengol, Jordi" userId="b53e6db1-6352-43fc-b919-9df7d55a1a9c" providerId="ADAL" clId="{7FCB9760-FE92-4B0B-A5FF-83B719E302A6}" dt="2020-10-06T10:19:35.348" v="2024"/>
          <ac:spMkLst>
            <pc:docMk/>
            <pc:sldMk cId="1742933896" sldId="329"/>
            <ac:spMk id="7" creationId="{42EC7A24-749B-4A8A-9508-4A8339F43B6B}"/>
          </ac:spMkLst>
        </pc:spChg>
        <pc:picChg chg="add mod">
          <ac:chgData name="Muner Armengol, Jordi" userId="b53e6db1-6352-43fc-b919-9df7d55a1a9c" providerId="ADAL" clId="{7FCB9760-FE92-4B0B-A5FF-83B719E302A6}" dt="2020-10-06T10:19:27.741" v="2023" actId="1038"/>
          <ac:picMkLst>
            <pc:docMk/>
            <pc:sldMk cId="1742933896" sldId="329"/>
            <ac:picMk id="3" creationId="{1D88AED5-EE93-43C7-817E-F343282AF37F}"/>
          </ac:picMkLst>
        </pc:picChg>
        <pc:picChg chg="add mod">
          <ac:chgData name="Muner Armengol, Jordi" userId="b53e6db1-6352-43fc-b919-9df7d55a1a9c" providerId="ADAL" clId="{7FCB9760-FE92-4B0B-A5FF-83B719E302A6}" dt="2020-10-06T10:19:27.741" v="2023" actId="1038"/>
          <ac:picMkLst>
            <pc:docMk/>
            <pc:sldMk cId="1742933896" sldId="329"/>
            <ac:picMk id="5" creationId="{2B3C25B9-261B-4073-9764-DFD5511B090D}"/>
          </ac:picMkLst>
        </pc:picChg>
        <pc:cxnChg chg="add mod">
          <ac:chgData name="Muner Armengol, Jordi" userId="b53e6db1-6352-43fc-b919-9df7d55a1a9c" providerId="ADAL" clId="{7FCB9760-FE92-4B0B-A5FF-83B719E302A6}" dt="2020-10-06T10:19:35.348" v="2024"/>
          <ac:cxnSpMkLst>
            <pc:docMk/>
            <pc:sldMk cId="1742933896" sldId="329"/>
            <ac:cxnSpMk id="6" creationId="{5E3DF82F-FC3F-45BE-B3F3-F664AC8091F5}"/>
          </ac:cxnSpMkLst>
        </pc:cxnChg>
      </pc:sldChg>
      <pc:sldChg chg="addSp modSp new mod">
        <pc:chgData name="Muner Armengol, Jordi" userId="b53e6db1-6352-43fc-b919-9df7d55a1a9c" providerId="ADAL" clId="{7FCB9760-FE92-4B0B-A5FF-83B719E302A6}" dt="2020-10-06T09:42:13.287" v="992" actId="20577"/>
        <pc:sldMkLst>
          <pc:docMk/>
          <pc:sldMk cId="3757888694" sldId="330"/>
        </pc:sldMkLst>
        <pc:spChg chg="add mod">
          <ac:chgData name="Muner Armengol, Jordi" userId="b53e6db1-6352-43fc-b919-9df7d55a1a9c" providerId="ADAL" clId="{7FCB9760-FE92-4B0B-A5FF-83B719E302A6}" dt="2020-10-06T09:42:13.287" v="992" actId="20577"/>
          <ac:spMkLst>
            <pc:docMk/>
            <pc:sldMk cId="3757888694" sldId="330"/>
            <ac:spMk id="3" creationId="{C71D8189-5396-4BDE-A02E-519087D3FB95}"/>
          </ac:spMkLst>
        </pc:spChg>
        <pc:picChg chg="add">
          <ac:chgData name="Muner Armengol, Jordi" userId="b53e6db1-6352-43fc-b919-9df7d55a1a9c" providerId="ADAL" clId="{7FCB9760-FE92-4B0B-A5FF-83B719E302A6}" dt="2020-10-06T09:39:21.451" v="877" actId="22"/>
          <ac:picMkLst>
            <pc:docMk/>
            <pc:sldMk cId="3757888694" sldId="330"/>
            <ac:picMk id="5" creationId="{23E2F364-D5D7-4193-975F-4789B26A03CA}"/>
          </ac:picMkLst>
        </pc:picChg>
        <pc:picChg chg="add">
          <ac:chgData name="Muner Armengol, Jordi" userId="b53e6db1-6352-43fc-b919-9df7d55a1a9c" providerId="ADAL" clId="{7FCB9760-FE92-4B0B-A5FF-83B719E302A6}" dt="2020-10-06T09:39:21.451" v="877" actId="22"/>
          <ac:picMkLst>
            <pc:docMk/>
            <pc:sldMk cId="3757888694" sldId="330"/>
            <ac:picMk id="7" creationId="{5E3FD18F-02AB-411A-BD59-A895AC4F0A47}"/>
          </ac:picMkLst>
        </pc:picChg>
        <pc:picChg chg="add">
          <ac:chgData name="Muner Armengol, Jordi" userId="b53e6db1-6352-43fc-b919-9df7d55a1a9c" providerId="ADAL" clId="{7FCB9760-FE92-4B0B-A5FF-83B719E302A6}" dt="2020-10-06T09:39:21.451" v="877" actId="22"/>
          <ac:picMkLst>
            <pc:docMk/>
            <pc:sldMk cId="3757888694" sldId="330"/>
            <ac:picMk id="9" creationId="{B32AF8ED-6F1A-49B7-95C1-6C61279F7653}"/>
          </ac:picMkLst>
        </pc:picChg>
        <pc:picChg chg="add">
          <ac:chgData name="Muner Armengol, Jordi" userId="b53e6db1-6352-43fc-b919-9df7d55a1a9c" providerId="ADAL" clId="{7FCB9760-FE92-4B0B-A5FF-83B719E302A6}" dt="2020-10-06T09:39:21.451" v="877" actId="22"/>
          <ac:picMkLst>
            <pc:docMk/>
            <pc:sldMk cId="3757888694" sldId="330"/>
            <ac:picMk id="11" creationId="{DA1A1074-5B2D-4A2B-AB78-9FB09A968DEA}"/>
          </ac:picMkLst>
        </pc:picChg>
        <pc:cxnChg chg="add mod">
          <ac:chgData name="Muner Armengol, Jordi" userId="b53e6db1-6352-43fc-b919-9df7d55a1a9c" providerId="ADAL" clId="{7FCB9760-FE92-4B0B-A5FF-83B719E302A6}" dt="2020-10-06T09:38:45.086" v="796"/>
          <ac:cxnSpMkLst>
            <pc:docMk/>
            <pc:sldMk cId="3757888694" sldId="330"/>
            <ac:cxnSpMk id="2" creationId="{2C8F72E7-5B4C-429D-86E3-FEAAAF574123}"/>
          </ac:cxnSpMkLst>
        </pc:cxnChg>
      </pc:sldChg>
      <pc:sldChg chg="addSp delSp modSp add del mod">
        <pc:chgData name="Muner Armengol, Jordi" userId="b53e6db1-6352-43fc-b919-9df7d55a1a9c" providerId="ADAL" clId="{7FCB9760-FE92-4B0B-A5FF-83B719E302A6}" dt="2020-10-06T10:17:41.344" v="1935" actId="47"/>
        <pc:sldMkLst>
          <pc:docMk/>
          <pc:sldMk cId="2276929239" sldId="331"/>
        </pc:sldMkLst>
        <pc:spChg chg="del">
          <ac:chgData name="Muner Armengol, Jordi" userId="b53e6db1-6352-43fc-b919-9df7d55a1a9c" providerId="ADAL" clId="{7FCB9760-FE92-4B0B-A5FF-83B719E302A6}" dt="2020-10-06T09:42:49.111" v="1026" actId="478"/>
          <ac:spMkLst>
            <pc:docMk/>
            <pc:sldMk cId="2276929239" sldId="331"/>
            <ac:spMk id="5" creationId="{834526E0-A13A-452E-9212-CE237D6E4DF4}"/>
          </ac:spMkLst>
        </pc:spChg>
        <pc:spChg chg="del mod">
          <ac:chgData name="Muner Armengol, Jordi" userId="b53e6db1-6352-43fc-b919-9df7d55a1a9c" providerId="ADAL" clId="{7FCB9760-FE92-4B0B-A5FF-83B719E302A6}" dt="2020-10-06T09:42:48.158" v="1025" actId="478"/>
          <ac:spMkLst>
            <pc:docMk/>
            <pc:sldMk cId="2276929239" sldId="331"/>
            <ac:spMk id="6" creationId="{915ED896-1751-4DCE-82A1-E8C4809AF8A2}"/>
          </ac:spMkLst>
        </pc:spChg>
        <pc:spChg chg="del">
          <ac:chgData name="Muner Armengol, Jordi" userId="b53e6db1-6352-43fc-b919-9df7d55a1a9c" providerId="ADAL" clId="{7FCB9760-FE92-4B0B-A5FF-83B719E302A6}" dt="2020-10-06T09:42:46.309" v="1023" actId="478"/>
          <ac:spMkLst>
            <pc:docMk/>
            <pc:sldMk cId="2276929239" sldId="331"/>
            <ac:spMk id="7" creationId="{BF4081AB-E29E-44A1-8810-9120E5C28144}"/>
          </ac:spMkLst>
        </pc:spChg>
        <pc:spChg chg="mod">
          <ac:chgData name="Muner Armengol, Jordi" userId="b53e6db1-6352-43fc-b919-9df7d55a1a9c" providerId="ADAL" clId="{7FCB9760-FE92-4B0B-A5FF-83B719E302A6}" dt="2020-10-06T09:54:53.175" v="1200" actId="6549"/>
          <ac:spMkLst>
            <pc:docMk/>
            <pc:sldMk cId="2276929239" sldId="331"/>
            <ac:spMk id="9" creationId="{81ECCB2A-D437-406C-ADA5-34B9B24B8F63}"/>
          </ac:spMkLst>
        </pc:spChg>
        <pc:spChg chg="mod">
          <ac:chgData name="Muner Armengol, Jordi" userId="b53e6db1-6352-43fc-b919-9df7d55a1a9c" providerId="ADAL" clId="{7FCB9760-FE92-4B0B-A5FF-83B719E302A6}" dt="2020-10-06T09:42:56.110" v="1027"/>
          <ac:spMkLst>
            <pc:docMk/>
            <pc:sldMk cId="2276929239" sldId="331"/>
            <ac:spMk id="12" creationId="{F25C753C-2B1B-4831-9E32-53B6DEF7DCBD}"/>
          </ac:spMkLst>
        </pc:spChg>
        <pc:spChg chg="add del mod topLvl">
          <ac:chgData name="Muner Armengol, Jordi" userId="b53e6db1-6352-43fc-b919-9df7d55a1a9c" providerId="ADAL" clId="{7FCB9760-FE92-4B0B-A5FF-83B719E302A6}" dt="2020-10-06T09:56:27.335" v="1203" actId="478"/>
          <ac:spMkLst>
            <pc:docMk/>
            <pc:sldMk cId="2276929239" sldId="331"/>
            <ac:spMk id="15" creationId="{B0B538E6-D4F5-4869-AF38-7BE52106BBE1}"/>
          </ac:spMkLst>
        </pc:spChg>
        <pc:spChg chg="add mod">
          <ac:chgData name="Muner Armengol, Jordi" userId="b53e6db1-6352-43fc-b919-9df7d55a1a9c" providerId="ADAL" clId="{7FCB9760-FE92-4B0B-A5FF-83B719E302A6}" dt="2020-10-06T09:45:39.775" v="1096" actId="1038"/>
          <ac:spMkLst>
            <pc:docMk/>
            <pc:sldMk cId="2276929239" sldId="331"/>
            <ac:spMk id="17" creationId="{58EFAD4F-66D9-4671-8B01-53B101AE6DE8}"/>
          </ac:spMkLst>
        </pc:spChg>
        <pc:spChg chg="add mod">
          <ac:chgData name="Muner Armengol, Jordi" userId="b53e6db1-6352-43fc-b919-9df7d55a1a9c" providerId="ADAL" clId="{7FCB9760-FE92-4B0B-A5FF-83B719E302A6}" dt="2020-10-06T09:45:39.775" v="1096" actId="1038"/>
          <ac:spMkLst>
            <pc:docMk/>
            <pc:sldMk cId="2276929239" sldId="331"/>
            <ac:spMk id="18" creationId="{5C0599A3-E9AF-42CB-AD30-61DB0F98291D}"/>
          </ac:spMkLst>
        </pc:spChg>
        <pc:spChg chg="add mod">
          <ac:chgData name="Muner Armengol, Jordi" userId="b53e6db1-6352-43fc-b919-9df7d55a1a9c" providerId="ADAL" clId="{7FCB9760-FE92-4B0B-A5FF-83B719E302A6}" dt="2020-10-06T09:47:12.473" v="1158" actId="6549"/>
          <ac:spMkLst>
            <pc:docMk/>
            <pc:sldMk cId="2276929239" sldId="331"/>
            <ac:spMk id="21" creationId="{7B3907EC-9CF1-4B19-A7A0-CEE15C11B32B}"/>
          </ac:spMkLst>
        </pc:spChg>
        <pc:grpChg chg="del">
          <ac:chgData name="Muner Armengol, Jordi" userId="b53e6db1-6352-43fc-b919-9df7d55a1a9c" providerId="ADAL" clId="{7FCB9760-FE92-4B0B-A5FF-83B719E302A6}" dt="2020-10-06T09:42:45.743" v="1022" actId="478"/>
          <ac:grpSpMkLst>
            <pc:docMk/>
            <pc:sldMk cId="2276929239" sldId="331"/>
            <ac:grpSpMk id="2" creationId="{1D49C9FF-2651-40E7-979D-1EC85631FCB9}"/>
          </ac:grpSpMkLst>
        </pc:grpChg>
        <pc:grpChg chg="add del mod">
          <ac:chgData name="Muner Armengol, Jordi" userId="b53e6db1-6352-43fc-b919-9df7d55a1a9c" providerId="ADAL" clId="{7FCB9760-FE92-4B0B-A5FF-83B719E302A6}" dt="2020-10-06T09:56:25.960" v="1202" actId="478"/>
          <ac:grpSpMkLst>
            <pc:docMk/>
            <pc:sldMk cId="2276929239" sldId="331"/>
            <ac:grpSpMk id="10" creationId="{E2C46E0F-EF16-4303-AED4-7E436D0DECF3}"/>
          </ac:grpSpMkLst>
        </pc:grpChg>
        <pc:grpChg chg="add del mod">
          <ac:chgData name="Muner Armengol, Jordi" userId="b53e6db1-6352-43fc-b919-9df7d55a1a9c" providerId="ADAL" clId="{7FCB9760-FE92-4B0B-A5FF-83B719E302A6}" dt="2020-10-06T09:56:24.177" v="1201" actId="165"/>
          <ac:grpSpMkLst>
            <pc:docMk/>
            <pc:sldMk cId="2276929239" sldId="331"/>
            <ac:grpSpMk id="19" creationId="{3769F35A-2AA4-4BD7-8A13-7A555FA1275E}"/>
          </ac:grpSpMkLst>
        </pc:grpChg>
        <pc:picChg chg="mod">
          <ac:chgData name="Muner Armengol, Jordi" userId="b53e6db1-6352-43fc-b919-9df7d55a1a9c" providerId="ADAL" clId="{7FCB9760-FE92-4B0B-A5FF-83B719E302A6}" dt="2020-10-06T09:42:56.110" v="1027"/>
          <ac:picMkLst>
            <pc:docMk/>
            <pc:sldMk cId="2276929239" sldId="331"/>
            <ac:picMk id="11" creationId="{8FABC1C2-5B84-4244-882B-15C34A20117D}"/>
          </ac:picMkLst>
        </pc:picChg>
        <pc:picChg chg="add mod">
          <ac:chgData name="Muner Armengol, Jordi" userId="b53e6db1-6352-43fc-b919-9df7d55a1a9c" providerId="ADAL" clId="{7FCB9760-FE92-4B0B-A5FF-83B719E302A6}" dt="2020-10-06T09:45:39.775" v="1096" actId="1038"/>
          <ac:picMkLst>
            <pc:docMk/>
            <pc:sldMk cId="2276929239" sldId="331"/>
            <ac:picMk id="13" creationId="{79736534-29D9-479A-98D9-7B8FAADA4F42}"/>
          </ac:picMkLst>
        </pc:picChg>
        <pc:picChg chg="add del mod topLvl">
          <ac:chgData name="Muner Armengol, Jordi" userId="b53e6db1-6352-43fc-b919-9df7d55a1a9c" providerId="ADAL" clId="{7FCB9760-FE92-4B0B-A5FF-83B719E302A6}" dt="2020-10-06T09:56:28.400" v="1204" actId="478"/>
          <ac:picMkLst>
            <pc:docMk/>
            <pc:sldMk cId="2276929239" sldId="331"/>
            <ac:picMk id="14" creationId="{3BF8C141-FA8E-405B-A1D7-5910BDAE6646}"/>
          </ac:picMkLst>
        </pc:picChg>
        <pc:picChg chg="add mod topLvl">
          <ac:chgData name="Muner Armengol, Jordi" userId="b53e6db1-6352-43fc-b919-9df7d55a1a9c" providerId="ADAL" clId="{7FCB9760-FE92-4B0B-A5FF-83B719E302A6}" dt="2020-10-06T09:56:30.627" v="1205" actId="1076"/>
          <ac:picMkLst>
            <pc:docMk/>
            <pc:sldMk cId="2276929239" sldId="331"/>
            <ac:picMk id="16" creationId="{34A68F39-BCC6-4AD2-8B05-23BD66FE314B}"/>
          </ac:picMkLst>
        </pc:picChg>
      </pc:sldChg>
      <pc:sldChg chg="addSp delSp modSp new mod ord">
        <pc:chgData name="Muner Armengol, Jordi" userId="b53e6db1-6352-43fc-b919-9df7d55a1a9c" providerId="ADAL" clId="{7FCB9760-FE92-4B0B-A5FF-83B719E302A6}" dt="2020-10-08T13:36:11.973" v="2287" actId="122"/>
        <pc:sldMkLst>
          <pc:docMk/>
          <pc:sldMk cId="2350993068" sldId="332"/>
        </pc:sldMkLst>
        <pc:spChg chg="add mod">
          <ac:chgData name="Muner Armengol, Jordi" userId="b53e6db1-6352-43fc-b919-9df7d55a1a9c" providerId="ADAL" clId="{7FCB9760-FE92-4B0B-A5FF-83B719E302A6}" dt="2020-10-06T10:13:42.009" v="1645" actId="20577"/>
          <ac:spMkLst>
            <pc:docMk/>
            <pc:sldMk cId="2350993068" sldId="332"/>
            <ac:spMk id="3" creationId="{E9578544-9409-494E-858D-D141D4BF2C87}"/>
          </ac:spMkLst>
        </pc:spChg>
        <pc:spChg chg="add mod ord">
          <ac:chgData name="Muner Armengol, Jordi" userId="b53e6db1-6352-43fc-b919-9df7d55a1a9c" providerId="ADAL" clId="{7FCB9760-FE92-4B0B-A5FF-83B719E302A6}" dt="2020-10-08T13:36:11.973" v="2287" actId="122"/>
          <ac:spMkLst>
            <pc:docMk/>
            <pc:sldMk cId="2350993068" sldId="332"/>
            <ac:spMk id="4" creationId="{B7FC7FBF-98A0-4619-9D50-E3A439062A00}"/>
          </ac:spMkLst>
        </pc:spChg>
        <pc:spChg chg="add mod">
          <ac:chgData name="Muner Armengol, Jordi" userId="b53e6db1-6352-43fc-b919-9df7d55a1a9c" providerId="ADAL" clId="{7FCB9760-FE92-4B0B-A5FF-83B719E302A6}" dt="2020-10-06T10:29:06.363" v="2247" actId="20577"/>
          <ac:spMkLst>
            <pc:docMk/>
            <pc:sldMk cId="2350993068" sldId="332"/>
            <ac:spMk id="7" creationId="{937C1783-F8DB-418E-8CA7-D4B8599ECD10}"/>
          </ac:spMkLst>
        </pc:spChg>
        <pc:spChg chg="mod">
          <ac:chgData name="Muner Armengol, Jordi" userId="b53e6db1-6352-43fc-b919-9df7d55a1a9c" providerId="ADAL" clId="{7FCB9760-FE92-4B0B-A5FF-83B719E302A6}" dt="2020-10-06T10:08:42.197" v="1485"/>
          <ac:spMkLst>
            <pc:docMk/>
            <pc:sldMk cId="2350993068" sldId="332"/>
            <ac:spMk id="12" creationId="{FBDD8E28-BFC6-4586-83AA-35B6D7217596}"/>
          </ac:spMkLst>
        </pc:spChg>
        <pc:spChg chg="add del mod">
          <ac:chgData name="Muner Armengol, Jordi" userId="b53e6db1-6352-43fc-b919-9df7d55a1a9c" providerId="ADAL" clId="{7FCB9760-FE92-4B0B-A5FF-83B719E302A6}" dt="2020-10-06T10:08:47.313" v="1486"/>
          <ac:spMkLst>
            <pc:docMk/>
            <pc:sldMk cId="2350993068" sldId="332"/>
            <ac:spMk id="14" creationId="{24EBD25B-CAF1-4AF3-9911-3A0B97ECD3DF}"/>
          </ac:spMkLst>
        </pc:spChg>
        <pc:spChg chg="mod topLvl">
          <ac:chgData name="Muner Armengol, Jordi" userId="b53e6db1-6352-43fc-b919-9df7d55a1a9c" providerId="ADAL" clId="{7FCB9760-FE92-4B0B-A5FF-83B719E302A6}" dt="2020-10-06T10:10:12.098" v="1500" actId="164"/>
          <ac:spMkLst>
            <pc:docMk/>
            <pc:sldMk cId="2350993068" sldId="332"/>
            <ac:spMk id="19" creationId="{D5CCFB48-538A-4798-BDB2-BCE57FF6C1EA}"/>
          </ac:spMkLst>
        </pc:spChg>
        <pc:spChg chg="mod">
          <ac:chgData name="Muner Armengol, Jordi" userId="b53e6db1-6352-43fc-b919-9df7d55a1a9c" providerId="ADAL" clId="{7FCB9760-FE92-4B0B-A5FF-83B719E302A6}" dt="2020-10-06T10:10:07.235" v="1499" actId="165"/>
          <ac:spMkLst>
            <pc:docMk/>
            <pc:sldMk cId="2350993068" sldId="332"/>
            <ac:spMk id="21" creationId="{5F0437E8-F3C2-4E92-8979-2AF89F10CFF2}"/>
          </ac:spMkLst>
        </pc:spChg>
        <pc:spChg chg="add del mod">
          <ac:chgData name="Muner Armengol, Jordi" userId="b53e6db1-6352-43fc-b919-9df7d55a1a9c" providerId="ADAL" clId="{7FCB9760-FE92-4B0B-A5FF-83B719E302A6}" dt="2020-10-06T10:12:28.864" v="1535" actId="478"/>
          <ac:spMkLst>
            <pc:docMk/>
            <pc:sldMk cId="2350993068" sldId="332"/>
            <ac:spMk id="23" creationId="{9756A099-45EA-4931-BEBE-90BB42D6F6B9}"/>
          </ac:spMkLst>
        </pc:spChg>
        <pc:spChg chg="add mod">
          <ac:chgData name="Muner Armengol, Jordi" userId="b53e6db1-6352-43fc-b919-9df7d55a1a9c" providerId="ADAL" clId="{7FCB9760-FE92-4B0B-A5FF-83B719E302A6}" dt="2020-10-06T10:17:18.821" v="1931" actId="14100"/>
          <ac:spMkLst>
            <pc:docMk/>
            <pc:sldMk cId="2350993068" sldId="332"/>
            <ac:spMk id="26" creationId="{45BF1056-B7A2-4F86-ABA9-C6D9BDF63B54}"/>
          </ac:spMkLst>
        </pc:spChg>
        <pc:spChg chg="add del">
          <ac:chgData name="Muner Armengol, Jordi" userId="b53e6db1-6352-43fc-b919-9df7d55a1a9c" providerId="ADAL" clId="{7FCB9760-FE92-4B0B-A5FF-83B719E302A6}" dt="2020-10-06T10:15:33.392" v="1844" actId="478"/>
          <ac:spMkLst>
            <pc:docMk/>
            <pc:sldMk cId="2350993068" sldId="332"/>
            <ac:spMk id="28" creationId="{94D1B413-025F-4AC8-80E6-27215A5806F1}"/>
          </ac:spMkLst>
        </pc:spChg>
        <pc:spChg chg="mod">
          <ac:chgData name="Muner Armengol, Jordi" userId="b53e6db1-6352-43fc-b919-9df7d55a1a9c" providerId="ADAL" clId="{7FCB9760-FE92-4B0B-A5FF-83B719E302A6}" dt="2020-10-06T10:16:09.741" v="1918"/>
          <ac:spMkLst>
            <pc:docMk/>
            <pc:sldMk cId="2350993068" sldId="332"/>
            <ac:spMk id="31" creationId="{B0712250-B4B3-4AD4-AC9C-8B67E76A19E5}"/>
          </ac:spMkLst>
        </pc:spChg>
        <pc:spChg chg="mod">
          <ac:chgData name="Muner Armengol, Jordi" userId="b53e6db1-6352-43fc-b919-9df7d55a1a9c" providerId="ADAL" clId="{7FCB9760-FE92-4B0B-A5FF-83B719E302A6}" dt="2020-10-06T10:16:25.985" v="1921"/>
          <ac:spMkLst>
            <pc:docMk/>
            <pc:sldMk cId="2350993068" sldId="332"/>
            <ac:spMk id="34" creationId="{E121B8BA-D5AE-400F-99E7-312CA25CADAA}"/>
          </ac:spMkLst>
        </pc:spChg>
        <pc:grpChg chg="add del mod">
          <ac:chgData name="Muner Armengol, Jordi" userId="b53e6db1-6352-43fc-b919-9df7d55a1a9c" providerId="ADAL" clId="{7FCB9760-FE92-4B0B-A5FF-83B719E302A6}" dt="2020-10-06T10:08:47.313" v="1486"/>
          <ac:grpSpMkLst>
            <pc:docMk/>
            <pc:sldMk cId="2350993068" sldId="332"/>
            <ac:grpSpMk id="10" creationId="{3EF065EB-078B-4512-BE28-60821021D1B9}"/>
          </ac:grpSpMkLst>
        </pc:grpChg>
        <pc:grpChg chg="add del mod">
          <ac:chgData name="Muner Armengol, Jordi" userId="b53e6db1-6352-43fc-b919-9df7d55a1a9c" providerId="ADAL" clId="{7FCB9760-FE92-4B0B-A5FF-83B719E302A6}" dt="2020-10-06T10:10:07.235" v="1499" actId="165"/>
          <ac:grpSpMkLst>
            <pc:docMk/>
            <pc:sldMk cId="2350993068" sldId="332"/>
            <ac:grpSpMk id="16" creationId="{7BB7EB8B-8423-445E-A2F1-BC559F75775C}"/>
          </ac:grpSpMkLst>
        </pc:grpChg>
        <pc:grpChg chg="del mod topLvl">
          <ac:chgData name="Muner Armengol, Jordi" userId="b53e6db1-6352-43fc-b919-9df7d55a1a9c" providerId="ADAL" clId="{7FCB9760-FE92-4B0B-A5FF-83B719E302A6}" dt="2020-10-06T10:12:27.897" v="1534" actId="478"/>
          <ac:grpSpMkLst>
            <pc:docMk/>
            <pc:sldMk cId="2350993068" sldId="332"/>
            <ac:grpSpMk id="17" creationId="{BE66C606-C714-43DB-8063-ECB564229D29}"/>
          </ac:grpSpMkLst>
        </pc:grpChg>
        <pc:grpChg chg="add del mod">
          <ac:chgData name="Muner Armengol, Jordi" userId="b53e6db1-6352-43fc-b919-9df7d55a1a9c" providerId="ADAL" clId="{7FCB9760-FE92-4B0B-A5FF-83B719E302A6}" dt="2020-10-06T10:12:26.697" v="1533" actId="478"/>
          <ac:grpSpMkLst>
            <pc:docMk/>
            <pc:sldMk cId="2350993068" sldId="332"/>
            <ac:grpSpMk id="24" creationId="{068CA05C-A050-49CF-9C0C-37000F63F385}"/>
          </ac:grpSpMkLst>
        </pc:grpChg>
        <pc:grpChg chg="add mod">
          <ac:chgData name="Muner Armengol, Jordi" userId="b53e6db1-6352-43fc-b919-9df7d55a1a9c" providerId="ADAL" clId="{7FCB9760-FE92-4B0B-A5FF-83B719E302A6}" dt="2020-10-06T10:16:44.146" v="1925" actId="1076"/>
          <ac:grpSpMkLst>
            <pc:docMk/>
            <pc:sldMk cId="2350993068" sldId="332"/>
            <ac:grpSpMk id="29" creationId="{A0EBEA29-22D1-4FAE-946B-49E926E64AFC}"/>
          </ac:grpSpMkLst>
        </pc:grpChg>
        <pc:grpChg chg="add mod">
          <ac:chgData name="Muner Armengol, Jordi" userId="b53e6db1-6352-43fc-b919-9df7d55a1a9c" providerId="ADAL" clId="{7FCB9760-FE92-4B0B-A5FF-83B719E302A6}" dt="2020-10-06T10:16:39.497" v="1924" actId="1076"/>
          <ac:grpSpMkLst>
            <pc:docMk/>
            <pc:sldMk cId="2350993068" sldId="332"/>
            <ac:grpSpMk id="32" creationId="{3D8A5221-AABF-40BA-A08D-044340F9A675}"/>
          </ac:grpSpMkLst>
        </pc:grpChg>
        <pc:picChg chg="add mod">
          <ac:chgData name="Muner Armengol, Jordi" userId="b53e6db1-6352-43fc-b919-9df7d55a1a9c" providerId="ADAL" clId="{7FCB9760-FE92-4B0B-A5FF-83B719E302A6}" dt="2020-10-06T10:11:02.729" v="1510" actId="1035"/>
          <ac:picMkLst>
            <pc:docMk/>
            <pc:sldMk cId="2350993068" sldId="332"/>
            <ac:picMk id="5" creationId="{93FE789F-D66A-4A84-A73A-DFD7F0553973}"/>
          </ac:picMkLst>
        </pc:picChg>
        <pc:picChg chg="add mod">
          <ac:chgData name="Muner Armengol, Jordi" userId="b53e6db1-6352-43fc-b919-9df7d55a1a9c" providerId="ADAL" clId="{7FCB9760-FE92-4B0B-A5FF-83B719E302A6}" dt="2020-10-06T10:17:19.796" v="1933" actId="14100"/>
          <ac:picMkLst>
            <pc:docMk/>
            <pc:sldMk cId="2350993068" sldId="332"/>
            <ac:picMk id="9" creationId="{E5F00C38-936C-4C9F-B481-BEB8D9043E39}"/>
          </ac:picMkLst>
        </pc:picChg>
        <pc:picChg chg="mod">
          <ac:chgData name="Muner Armengol, Jordi" userId="b53e6db1-6352-43fc-b919-9df7d55a1a9c" providerId="ADAL" clId="{7FCB9760-FE92-4B0B-A5FF-83B719E302A6}" dt="2020-10-06T10:08:42.197" v="1485"/>
          <ac:picMkLst>
            <pc:docMk/>
            <pc:sldMk cId="2350993068" sldId="332"/>
            <ac:picMk id="11" creationId="{46066412-9F08-4C60-813C-7983749B8B7C}"/>
          </ac:picMkLst>
        </pc:picChg>
        <pc:picChg chg="add del mod">
          <ac:chgData name="Muner Armengol, Jordi" userId="b53e6db1-6352-43fc-b919-9df7d55a1a9c" providerId="ADAL" clId="{7FCB9760-FE92-4B0B-A5FF-83B719E302A6}" dt="2020-10-06T10:08:47.313" v="1486"/>
          <ac:picMkLst>
            <pc:docMk/>
            <pc:sldMk cId="2350993068" sldId="332"/>
            <ac:picMk id="13" creationId="{34A00D42-AA89-458A-96F2-85AA0A9F1796}"/>
          </ac:picMkLst>
        </pc:picChg>
        <pc:picChg chg="add del mod">
          <ac:chgData name="Muner Armengol, Jordi" userId="b53e6db1-6352-43fc-b919-9df7d55a1a9c" providerId="ADAL" clId="{7FCB9760-FE92-4B0B-A5FF-83B719E302A6}" dt="2020-10-06T10:08:47.313" v="1486"/>
          <ac:picMkLst>
            <pc:docMk/>
            <pc:sldMk cId="2350993068" sldId="332"/>
            <ac:picMk id="15" creationId="{1E7B567C-6ABD-44B3-B9BE-D0248519D719}"/>
          </ac:picMkLst>
        </pc:picChg>
        <pc:picChg chg="mod topLvl">
          <ac:chgData name="Muner Armengol, Jordi" userId="b53e6db1-6352-43fc-b919-9df7d55a1a9c" providerId="ADAL" clId="{7FCB9760-FE92-4B0B-A5FF-83B719E302A6}" dt="2020-10-06T10:10:12.098" v="1500" actId="164"/>
          <ac:picMkLst>
            <pc:docMk/>
            <pc:sldMk cId="2350993068" sldId="332"/>
            <ac:picMk id="18" creationId="{4FCAC67E-E632-4D86-9508-ADC53CAF3398}"/>
          </ac:picMkLst>
        </pc:picChg>
        <pc:picChg chg="mod">
          <ac:chgData name="Muner Armengol, Jordi" userId="b53e6db1-6352-43fc-b919-9df7d55a1a9c" providerId="ADAL" clId="{7FCB9760-FE92-4B0B-A5FF-83B719E302A6}" dt="2020-10-06T10:10:07.235" v="1499" actId="165"/>
          <ac:picMkLst>
            <pc:docMk/>
            <pc:sldMk cId="2350993068" sldId="332"/>
            <ac:picMk id="20" creationId="{7E01F20C-5470-4B39-A59B-581D323E2131}"/>
          </ac:picMkLst>
        </pc:picChg>
        <pc:picChg chg="mod">
          <ac:chgData name="Muner Armengol, Jordi" userId="b53e6db1-6352-43fc-b919-9df7d55a1a9c" providerId="ADAL" clId="{7FCB9760-FE92-4B0B-A5FF-83B719E302A6}" dt="2020-10-06T10:16:09.741" v="1918"/>
          <ac:picMkLst>
            <pc:docMk/>
            <pc:sldMk cId="2350993068" sldId="332"/>
            <ac:picMk id="30" creationId="{35BA4DA1-CF33-40C9-BD1B-60C6A2B2A26E}"/>
          </ac:picMkLst>
        </pc:picChg>
        <pc:picChg chg="mod">
          <ac:chgData name="Muner Armengol, Jordi" userId="b53e6db1-6352-43fc-b919-9df7d55a1a9c" providerId="ADAL" clId="{7FCB9760-FE92-4B0B-A5FF-83B719E302A6}" dt="2020-10-06T10:16:25.985" v="1921"/>
          <ac:picMkLst>
            <pc:docMk/>
            <pc:sldMk cId="2350993068" sldId="332"/>
            <ac:picMk id="33" creationId="{6CC21079-0362-4910-A983-13AC17E227C1}"/>
          </ac:picMkLst>
        </pc:picChg>
        <pc:cxnChg chg="add mod">
          <ac:chgData name="Muner Armengol, Jordi" userId="b53e6db1-6352-43fc-b919-9df7d55a1a9c" providerId="ADAL" clId="{7FCB9760-FE92-4B0B-A5FF-83B719E302A6}" dt="2020-10-06T09:56:54.734" v="1209"/>
          <ac:cxnSpMkLst>
            <pc:docMk/>
            <pc:sldMk cId="2350993068" sldId="332"/>
            <ac:cxnSpMk id="2" creationId="{7F14F74B-4411-43DF-829F-8209E1E131A0}"/>
          </ac:cxnSpMkLst>
        </pc:cxnChg>
      </pc:sldChg>
      <pc:sldChg chg="delSp modSp add mod">
        <pc:chgData name="Muner Armengol, Jordi" userId="b53e6db1-6352-43fc-b919-9df7d55a1a9c" providerId="ADAL" clId="{7FCB9760-FE92-4B0B-A5FF-83B719E302A6}" dt="2020-10-06T10:20:16.300" v="2044" actId="478"/>
        <pc:sldMkLst>
          <pc:docMk/>
          <pc:sldMk cId="533172799" sldId="333"/>
        </pc:sldMkLst>
        <pc:spChg chg="del mod">
          <ac:chgData name="Muner Armengol, Jordi" userId="b53e6db1-6352-43fc-b919-9df7d55a1a9c" providerId="ADAL" clId="{7FCB9760-FE92-4B0B-A5FF-83B719E302A6}" dt="2020-10-06T10:20:01.021" v="2028" actId="478"/>
          <ac:spMkLst>
            <pc:docMk/>
            <pc:sldMk cId="533172799" sldId="333"/>
            <ac:spMk id="2" creationId="{00000000-0000-0000-0000-000000000000}"/>
          </ac:spMkLst>
        </pc:spChg>
        <pc:spChg chg="mod">
          <ac:chgData name="Muner Armengol, Jordi" userId="b53e6db1-6352-43fc-b919-9df7d55a1a9c" providerId="ADAL" clId="{7FCB9760-FE92-4B0B-A5FF-83B719E302A6}" dt="2020-10-06T10:20:13.760" v="2043" actId="1076"/>
          <ac:spMkLst>
            <pc:docMk/>
            <pc:sldMk cId="533172799" sldId="333"/>
            <ac:spMk id="4" creationId="{00000000-0000-0000-0000-000000000000}"/>
          </ac:spMkLst>
        </pc:spChg>
        <pc:spChg chg="del">
          <ac:chgData name="Muner Armengol, Jordi" userId="b53e6db1-6352-43fc-b919-9df7d55a1a9c" providerId="ADAL" clId="{7FCB9760-FE92-4B0B-A5FF-83B719E302A6}" dt="2020-10-06T10:20:16.300" v="2044" actId="478"/>
          <ac:spMkLst>
            <pc:docMk/>
            <pc:sldMk cId="533172799" sldId="333"/>
            <ac:spMk id="5" creationId="{00000000-0000-0000-0000-000000000000}"/>
          </ac:spMkLst>
        </pc:spChg>
      </pc:sldChg>
      <pc:sldChg chg="addSp add del mod">
        <pc:chgData name="Muner Armengol, Jordi" userId="b53e6db1-6352-43fc-b919-9df7d55a1a9c" providerId="ADAL" clId="{7FCB9760-FE92-4B0B-A5FF-83B719E302A6}" dt="2020-10-06T10:17:39.001" v="1934" actId="47"/>
        <pc:sldMkLst>
          <pc:docMk/>
          <pc:sldMk cId="741763261" sldId="333"/>
        </pc:sldMkLst>
        <pc:spChg chg="add">
          <ac:chgData name="Muner Armengol, Jordi" userId="b53e6db1-6352-43fc-b919-9df7d55a1a9c" providerId="ADAL" clId="{7FCB9760-FE92-4B0B-A5FF-83B719E302A6}" dt="2020-10-06T10:14:58.274" v="1834" actId="22"/>
          <ac:spMkLst>
            <pc:docMk/>
            <pc:sldMk cId="741763261" sldId="333"/>
            <ac:spMk id="4" creationId="{D2CE1F7C-72EB-494A-99F3-B468C412CAE2}"/>
          </ac:spMkLst>
        </pc:spChg>
      </pc:sldChg>
      <pc:sldChg chg="addSp delSp modSp new mod ord">
        <pc:chgData name="Muner Armengol, Jordi" userId="b53e6db1-6352-43fc-b919-9df7d55a1a9c" providerId="ADAL" clId="{7FCB9760-FE92-4B0B-A5FF-83B719E302A6}" dt="2020-10-06T10:22:57.158" v="2162" actId="1076"/>
        <pc:sldMkLst>
          <pc:docMk/>
          <pc:sldMk cId="3698481483" sldId="334"/>
        </pc:sldMkLst>
        <pc:spChg chg="add">
          <ac:chgData name="Muner Armengol, Jordi" userId="b53e6db1-6352-43fc-b919-9df7d55a1a9c" providerId="ADAL" clId="{7FCB9760-FE92-4B0B-A5FF-83B719E302A6}" dt="2020-10-06T10:21:19.303" v="2074" actId="22"/>
          <ac:spMkLst>
            <pc:docMk/>
            <pc:sldMk cId="3698481483" sldId="334"/>
            <ac:spMk id="3" creationId="{C545BA36-58A3-41A8-8F5C-F25A42689581}"/>
          </ac:spMkLst>
        </pc:spChg>
        <pc:spChg chg="add mod">
          <ac:chgData name="Muner Armengol, Jordi" userId="b53e6db1-6352-43fc-b919-9df7d55a1a9c" providerId="ADAL" clId="{7FCB9760-FE92-4B0B-A5FF-83B719E302A6}" dt="2020-10-06T10:22:25.039" v="2134" actId="255"/>
          <ac:spMkLst>
            <pc:docMk/>
            <pc:sldMk cId="3698481483" sldId="334"/>
            <ac:spMk id="5" creationId="{7E6A57C2-C84F-4A8F-9001-5C3C9B6EF9F9}"/>
          </ac:spMkLst>
        </pc:spChg>
        <pc:spChg chg="add mod">
          <ac:chgData name="Muner Armengol, Jordi" userId="b53e6db1-6352-43fc-b919-9df7d55a1a9c" providerId="ADAL" clId="{7FCB9760-FE92-4B0B-A5FF-83B719E302A6}" dt="2020-10-06T10:22:57.158" v="2162" actId="1076"/>
          <ac:spMkLst>
            <pc:docMk/>
            <pc:sldMk cId="3698481483" sldId="334"/>
            <ac:spMk id="7" creationId="{BF59C6F2-9218-4AFC-811E-3D1D46CB5FD3}"/>
          </ac:spMkLst>
        </pc:spChg>
        <pc:spChg chg="add del mod">
          <ac:chgData name="Muner Armengol, Jordi" userId="b53e6db1-6352-43fc-b919-9df7d55a1a9c" providerId="ADAL" clId="{7FCB9760-FE92-4B0B-A5FF-83B719E302A6}" dt="2020-10-06T10:22:14.083" v="2132" actId="20577"/>
          <ac:spMkLst>
            <pc:docMk/>
            <pc:sldMk cId="3698481483" sldId="334"/>
            <ac:spMk id="9" creationId="{37A3706B-B6D3-42DC-8CEC-75BCD5C4BE43}"/>
          </ac:spMkLst>
        </pc:spChg>
      </pc:sldChg>
      <pc:sldMasterChg chg="modSp delSldLayout modSldLayout">
        <pc:chgData name="Muner Armengol, Jordi" userId="b53e6db1-6352-43fc-b919-9df7d55a1a9c" providerId="ADAL" clId="{7FCB9760-FE92-4B0B-A5FF-83B719E302A6}" dt="2020-10-06T09:16:41.808" v="89"/>
        <pc:sldMasterMkLst>
          <pc:docMk/>
          <pc:sldMasterMk cId="0" sldId="2147483648"/>
        </pc:sldMasterMkLst>
        <pc:spChg chg="mod">
          <ac:chgData name="Muner Armengol, Jordi" userId="b53e6db1-6352-43fc-b919-9df7d55a1a9c" providerId="ADAL" clId="{7FCB9760-FE92-4B0B-A5FF-83B719E302A6}" dt="2020-10-06T09:16:41.808" v="89"/>
          <ac:spMkLst>
            <pc:docMk/>
            <pc:sldMasterMk cId="0" sldId="2147483648"/>
            <ac:spMk id="2" creationId="{00000000-0000-0000-0000-000000000000}"/>
          </ac:spMkLst>
        </pc:spChg>
        <pc:spChg chg="mod">
          <ac:chgData name="Muner Armengol, Jordi" userId="b53e6db1-6352-43fc-b919-9df7d55a1a9c" providerId="ADAL" clId="{7FCB9760-FE92-4B0B-A5FF-83B719E302A6}" dt="2020-10-06T09:16:41.808" v="89"/>
          <ac:spMkLst>
            <pc:docMk/>
            <pc:sldMasterMk cId="0" sldId="2147483648"/>
            <ac:spMk id="3" creationId="{00000000-0000-0000-0000-000000000000}"/>
          </ac:spMkLst>
        </pc:spChg>
        <pc:spChg chg="mod">
          <ac:chgData name="Muner Armengol, Jordi" userId="b53e6db1-6352-43fc-b919-9df7d55a1a9c" providerId="ADAL" clId="{7FCB9760-FE92-4B0B-A5FF-83B719E302A6}" dt="2020-10-06T09:16:41.808" v="89"/>
          <ac:spMkLst>
            <pc:docMk/>
            <pc:sldMasterMk cId="0" sldId="2147483648"/>
            <ac:spMk id="4" creationId="{00000000-0000-0000-0000-000000000000}"/>
          </ac:spMkLst>
        </pc:spChg>
        <pc:spChg chg="mod">
          <ac:chgData name="Muner Armengol, Jordi" userId="b53e6db1-6352-43fc-b919-9df7d55a1a9c" providerId="ADAL" clId="{7FCB9760-FE92-4B0B-A5FF-83B719E302A6}" dt="2020-10-06T09:16:41.808" v="89"/>
          <ac:spMkLst>
            <pc:docMk/>
            <pc:sldMasterMk cId="0" sldId="2147483648"/>
            <ac:spMk id="5" creationId="{00000000-0000-0000-0000-000000000000}"/>
          </ac:spMkLst>
        </pc:spChg>
        <pc:spChg chg="mod">
          <ac:chgData name="Muner Armengol, Jordi" userId="b53e6db1-6352-43fc-b919-9df7d55a1a9c" providerId="ADAL" clId="{7FCB9760-FE92-4B0B-A5FF-83B719E302A6}" dt="2020-10-06T09:16:41.808" v="89"/>
          <ac:spMkLst>
            <pc:docMk/>
            <pc:sldMasterMk cId="0" sldId="2147483648"/>
            <ac:spMk id="6" creationId="{00000000-0000-0000-0000-000000000000}"/>
          </ac:spMkLst>
        </pc:spChg>
        <pc:sldLayoutChg chg="modSp">
          <pc:chgData name="Muner Armengol, Jordi" userId="b53e6db1-6352-43fc-b919-9df7d55a1a9c" providerId="ADAL" clId="{7FCB9760-FE92-4B0B-A5FF-83B719E302A6}" dt="2020-10-06T09:16:41.808" v="89"/>
          <pc:sldLayoutMkLst>
            <pc:docMk/>
            <pc:sldMasterMk cId="0" sldId="2147483648"/>
            <pc:sldLayoutMk cId="0" sldId="2147483661"/>
          </pc:sldLayoutMkLst>
          <pc:spChg chg="mod">
            <ac:chgData name="Muner Armengol, Jordi" userId="b53e6db1-6352-43fc-b919-9df7d55a1a9c" providerId="ADAL" clId="{7FCB9760-FE92-4B0B-A5FF-83B719E302A6}" dt="2020-10-06T09:16:41.808" v="89"/>
            <ac:spMkLst>
              <pc:docMk/>
              <pc:sldMasterMk cId="0" sldId="2147483648"/>
              <pc:sldLayoutMk cId="0" sldId="2147483661"/>
              <ac:spMk id="2" creationId="{00000000-0000-0000-0000-000000000000}"/>
            </ac:spMkLst>
          </pc:spChg>
          <pc:spChg chg="mod">
            <ac:chgData name="Muner Armengol, Jordi" userId="b53e6db1-6352-43fc-b919-9df7d55a1a9c" providerId="ADAL" clId="{7FCB9760-FE92-4B0B-A5FF-83B719E302A6}" dt="2020-10-06T09:16:41.808" v="89"/>
            <ac:spMkLst>
              <pc:docMk/>
              <pc:sldMasterMk cId="0" sldId="2147483648"/>
              <pc:sldLayoutMk cId="0" sldId="2147483661"/>
              <ac:spMk id="3" creationId="{00000000-0000-0000-0000-000000000000}"/>
            </ac:spMkLst>
          </pc:spChg>
        </pc:sldLayoutChg>
        <pc:sldLayoutChg chg="modSp">
          <pc:chgData name="Muner Armengol, Jordi" userId="b53e6db1-6352-43fc-b919-9df7d55a1a9c" providerId="ADAL" clId="{7FCB9760-FE92-4B0B-A5FF-83B719E302A6}" dt="2020-10-06T09:16:41.808" v="89"/>
          <pc:sldLayoutMkLst>
            <pc:docMk/>
            <pc:sldMasterMk cId="0" sldId="2147483648"/>
            <pc:sldLayoutMk cId="0" sldId="2147483662"/>
          </pc:sldLayoutMkLst>
          <pc:spChg chg="mod">
            <ac:chgData name="Muner Armengol, Jordi" userId="b53e6db1-6352-43fc-b919-9df7d55a1a9c" providerId="ADAL" clId="{7FCB9760-FE92-4B0B-A5FF-83B719E302A6}" dt="2020-10-06T09:16:41.808" v="89"/>
            <ac:spMkLst>
              <pc:docMk/>
              <pc:sldMasterMk cId="0" sldId="2147483648"/>
              <pc:sldLayoutMk cId="0" sldId="2147483662"/>
              <ac:spMk id="16" creationId="{00000000-0000-0000-0000-000000000000}"/>
            </ac:spMkLst>
          </pc:spChg>
        </pc:sldLayoutChg>
        <pc:sldLayoutChg chg="modSp">
          <pc:chgData name="Muner Armengol, Jordi" userId="b53e6db1-6352-43fc-b919-9df7d55a1a9c" providerId="ADAL" clId="{7FCB9760-FE92-4B0B-A5FF-83B719E302A6}" dt="2020-10-06T09:16:41.808" v="89"/>
          <pc:sldLayoutMkLst>
            <pc:docMk/>
            <pc:sldMasterMk cId="0" sldId="2147483648"/>
            <pc:sldLayoutMk cId="0" sldId="2147483663"/>
          </pc:sldLayoutMkLst>
          <pc:spChg chg="mod">
            <ac:chgData name="Muner Armengol, Jordi" userId="b53e6db1-6352-43fc-b919-9df7d55a1a9c" providerId="ADAL" clId="{7FCB9760-FE92-4B0B-A5FF-83B719E302A6}" dt="2020-10-06T09:16:41.808" v="89"/>
            <ac:spMkLst>
              <pc:docMk/>
              <pc:sldMasterMk cId="0" sldId="2147483648"/>
              <pc:sldLayoutMk cId="0" sldId="2147483663"/>
              <ac:spMk id="3" creationId="{00000000-0000-0000-0000-000000000000}"/>
            </ac:spMkLst>
          </pc:spChg>
          <pc:spChg chg="mod">
            <ac:chgData name="Muner Armengol, Jordi" userId="b53e6db1-6352-43fc-b919-9df7d55a1a9c" providerId="ADAL" clId="{7FCB9760-FE92-4B0B-A5FF-83B719E302A6}" dt="2020-10-06T09:16:41.808" v="89"/>
            <ac:spMkLst>
              <pc:docMk/>
              <pc:sldMasterMk cId="0" sldId="2147483648"/>
              <pc:sldLayoutMk cId="0" sldId="2147483663"/>
              <ac:spMk id="4" creationId="{00000000-0000-0000-0000-000000000000}"/>
            </ac:spMkLst>
          </pc:spChg>
        </pc:sldLayoutChg>
        <pc:sldLayoutChg chg="modSp">
          <pc:chgData name="Muner Armengol, Jordi" userId="b53e6db1-6352-43fc-b919-9df7d55a1a9c" providerId="ADAL" clId="{7FCB9760-FE92-4B0B-A5FF-83B719E302A6}" dt="2020-10-06T09:16:41.808" v="89"/>
          <pc:sldLayoutMkLst>
            <pc:docMk/>
            <pc:sldMasterMk cId="0" sldId="2147483648"/>
            <pc:sldLayoutMk cId="0" sldId="2147483664"/>
          </pc:sldLayoutMkLst>
          <pc:spChg chg="mod">
            <ac:chgData name="Muner Armengol, Jordi" userId="b53e6db1-6352-43fc-b919-9df7d55a1a9c" providerId="ADAL" clId="{7FCB9760-FE92-4B0B-A5FF-83B719E302A6}" dt="2020-10-06T09:16:41.808" v="89"/>
            <ac:spMkLst>
              <pc:docMk/>
              <pc:sldMasterMk cId="0" sldId="2147483648"/>
              <pc:sldLayoutMk cId="0" sldId="2147483664"/>
              <ac:spMk id="16" creationId="{00000000-0000-0000-0000-000000000000}"/>
            </ac:spMkLst>
          </pc:spChg>
          <pc:spChg chg="mod">
            <ac:chgData name="Muner Armengol, Jordi" userId="b53e6db1-6352-43fc-b919-9df7d55a1a9c" providerId="ADAL" clId="{7FCB9760-FE92-4B0B-A5FF-83B719E302A6}" dt="2020-10-06T09:16:41.808" v="89"/>
            <ac:spMkLst>
              <pc:docMk/>
              <pc:sldMasterMk cId="0" sldId="2147483648"/>
              <pc:sldLayoutMk cId="0" sldId="2147483664"/>
              <ac:spMk id="17" creationId="{00000000-0000-0000-0000-000000000000}"/>
            </ac:spMkLst>
          </pc:spChg>
        </pc:sldLayoutChg>
        <pc:sldLayoutChg chg="modSp">
          <pc:chgData name="Muner Armengol, Jordi" userId="b53e6db1-6352-43fc-b919-9df7d55a1a9c" providerId="ADAL" clId="{7FCB9760-FE92-4B0B-A5FF-83B719E302A6}" dt="2020-10-06T09:16:41.808" v="89"/>
          <pc:sldLayoutMkLst>
            <pc:docMk/>
            <pc:sldMasterMk cId="0" sldId="2147483648"/>
            <pc:sldLayoutMk cId="0" sldId="2147483665"/>
          </pc:sldLayoutMkLst>
          <pc:spChg chg="mod">
            <ac:chgData name="Muner Armengol, Jordi" userId="b53e6db1-6352-43fc-b919-9df7d55a1a9c" providerId="ADAL" clId="{7FCB9760-FE92-4B0B-A5FF-83B719E302A6}" dt="2020-10-06T09:16:41.808" v="89"/>
            <ac:spMkLst>
              <pc:docMk/>
              <pc:sldMasterMk cId="0" sldId="2147483648"/>
              <pc:sldLayoutMk cId="0" sldId="2147483665"/>
              <ac:spMk id="16" creationId="{00000000-0000-0000-0000-000000000000}"/>
            </ac:spMkLst>
          </pc:spChg>
        </pc:sldLayoutChg>
        <pc:sldLayoutChg chg="del">
          <pc:chgData name="Muner Armengol, Jordi" userId="b53e6db1-6352-43fc-b919-9df7d55a1a9c" providerId="ADAL" clId="{7FCB9760-FE92-4B0B-A5FF-83B719E302A6}" dt="2020-10-06T09:11:47.357" v="58" actId="47"/>
          <pc:sldLayoutMkLst>
            <pc:docMk/>
            <pc:sldMasterMk cId="0" sldId="2147483648"/>
            <pc:sldLayoutMk cId="3083357344" sldId="214748366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421966484958608E-2"/>
          <c:y val="2.6960784313725492E-2"/>
          <c:w val="0.93012653269087631"/>
          <c:h val="0.91618071638104059"/>
        </c:manualLayout>
      </c:layout>
      <c:barChart>
        <c:barDir val="col"/>
        <c:grouping val="clustered"/>
        <c:varyColors val="0"/>
        <c:ser>
          <c:idx val="0"/>
          <c:order val="0"/>
          <c:tx>
            <c:strRef>
              <c:f>Hoja1!$B$1</c:f>
              <c:strCache>
                <c:ptCount val="1"/>
                <c:pt idx="0">
                  <c:v>Columna2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Hoja1!$A$2:$A$9</c:f>
              <c:numCache>
                <c:formatCode>General</c:formatCode>
                <c:ptCount val="8"/>
                <c:pt idx="0">
                  <c:v>2015</c:v>
                </c:pt>
                <c:pt idx="1">
                  <c:v>2016</c:v>
                </c:pt>
                <c:pt idx="2">
                  <c:v>2017</c:v>
                </c:pt>
                <c:pt idx="3">
                  <c:v>2018</c:v>
                </c:pt>
                <c:pt idx="4">
                  <c:v>2019</c:v>
                </c:pt>
                <c:pt idx="5">
                  <c:v>2020</c:v>
                </c:pt>
                <c:pt idx="6">
                  <c:v>2021</c:v>
                </c:pt>
                <c:pt idx="7">
                  <c:v>2022</c:v>
                </c:pt>
              </c:numCache>
            </c:numRef>
          </c:cat>
          <c:val>
            <c:numRef>
              <c:f>Hoja1!$B$2:$B$9</c:f>
              <c:numCache>
                <c:formatCode>General</c:formatCode>
                <c:ptCount val="8"/>
                <c:pt idx="0">
                  <c:v>4852</c:v>
                </c:pt>
                <c:pt idx="1">
                  <c:v>5607</c:v>
                </c:pt>
                <c:pt idx="2">
                  <c:v>5700</c:v>
                </c:pt>
                <c:pt idx="3">
                  <c:v>6747</c:v>
                </c:pt>
                <c:pt idx="4">
                  <c:v>7250</c:v>
                </c:pt>
                <c:pt idx="5">
                  <c:v>6274</c:v>
                </c:pt>
                <c:pt idx="6">
                  <c:v>8317</c:v>
                </c:pt>
                <c:pt idx="7">
                  <c:v>8337</c:v>
                </c:pt>
              </c:numCache>
            </c:numRef>
          </c:val>
          <c:extLst>
            <c:ext xmlns:c16="http://schemas.microsoft.com/office/drawing/2014/chart" uri="{C3380CC4-5D6E-409C-BE32-E72D297353CC}">
              <c16:uniqueId val="{00000000-8BC1-4309-9558-C613F895FD24}"/>
            </c:ext>
          </c:extLst>
        </c:ser>
        <c:ser>
          <c:idx val="1"/>
          <c:order val="1"/>
          <c:tx>
            <c:strRef>
              <c:f>Hoja1!$C$1</c:f>
              <c:strCache>
                <c:ptCount val="1"/>
                <c:pt idx="0">
                  <c:v>Serie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Hoja1!$A$2:$A$9</c:f>
              <c:numCache>
                <c:formatCode>General</c:formatCode>
                <c:ptCount val="8"/>
                <c:pt idx="0">
                  <c:v>2015</c:v>
                </c:pt>
                <c:pt idx="1">
                  <c:v>2016</c:v>
                </c:pt>
                <c:pt idx="2">
                  <c:v>2017</c:v>
                </c:pt>
                <c:pt idx="3">
                  <c:v>2018</c:v>
                </c:pt>
                <c:pt idx="4">
                  <c:v>2019</c:v>
                </c:pt>
                <c:pt idx="5">
                  <c:v>2020</c:v>
                </c:pt>
                <c:pt idx="6">
                  <c:v>2021</c:v>
                </c:pt>
                <c:pt idx="7">
                  <c:v>2022</c:v>
                </c:pt>
              </c:numCache>
            </c:numRef>
          </c:cat>
          <c:val>
            <c:numRef>
              <c:f>Hoja1!$C$2:$C$9</c:f>
              <c:numCache>
                <c:formatCode>General</c:formatCode>
                <c:ptCount val="8"/>
              </c:numCache>
            </c:numRef>
          </c:val>
          <c:extLst>
            <c:ext xmlns:c16="http://schemas.microsoft.com/office/drawing/2014/chart" uri="{C3380CC4-5D6E-409C-BE32-E72D297353CC}">
              <c16:uniqueId val="{00000001-8BC1-4309-9558-C613F895FD24}"/>
            </c:ext>
          </c:extLst>
        </c:ser>
        <c:dLbls>
          <c:showLegendKey val="0"/>
          <c:showVal val="0"/>
          <c:showCatName val="0"/>
          <c:showSerName val="0"/>
          <c:showPercent val="0"/>
          <c:showBubbleSize val="0"/>
        </c:dLbls>
        <c:gapWidth val="219"/>
        <c:overlap val="-27"/>
        <c:axId val="319445296"/>
        <c:axId val="319444464"/>
      </c:barChart>
      <c:catAx>
        <c:axId val="319445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19444464"/>
        <c:crosses val="autoZero"/>
        <c:auto val="1"/>
        <c:lblAlgn val="ctr"/>
        <c:lblOffset val="100"/>
        <c:noMultiLvlLbl val="0"/>
      </c:catAx>
      <c:valAx>
        <c:axId val="319444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19445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4F81BD"/>
      </a:solidFill>
    </a:ln>
    <a:effectLst/>
  </c:spPr>
  <c:txPr>
    <a:bodyPr/>
    <a:lstStyle/>
    <a:p>
      <a:pPr>
        <a:defRPr/>
      </a:pPr>
      <a:endParaRPr lang="es-E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025371828521428E-2"/>
          <c:y val="3.6582205368205181E-2"/>
          <c:w val="0.93012653269087631"/>
          <c:h val="0.91618071638104059"/>
        </c:manualLayout>
      </c:layout>
      <c:barChart>
        <c:barDir val="col"/>
        <c:grouping val="clustered"/>
        <c:varyColors val="0"/>
        <c:ser>
          <c:idx val="0"/>
          <c:order val="0"/>
          <c:tx>
            <c:strRef>
              <c:f>Hoja1!$B$1</c:f>
              <c:strCache>
                <c:ptCount val="1"/>
                <c:pt idx="0">
                  <c:v>Columna2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Hoja1!$A$2:$A$9</c:f>
              <c:numCache>
                <c:formatCode>General</c:formatCode>
                <c:ptCount val="8"/>
                <c:pt idx="0">
                  <c:v>2016</c:v>
                </c:pt>
                <c:pt idx="1">
                  <c:v>2017</c:v>
                </c:pt>
                <c:pt idx="2">
                  <c:v>2018</c:v>
                </c:pt>
                <c:pt idx="3">
                  <c:v>2019</c:v>
                </c:pt>
                <c:pt idx="4">
                  <c:v>2020</c:v>
                </c:pt>
                <c:pt idx="5">
                  <c:v>2021</c:v>
                </c:pt>
                <c:pt idx="6">
                  <c:v>2022</c:v>
                </c:pt>
              </c:numCache>
            </c:numRef>
          </c:cat>
          <c:val>
            <c:numRef>
              <c:f>Hoja1!$B$2:$B$9</c:f>
              <c:numCache>
                <c:formatCode>General</c:formatCode>
                <c:ptCount val="8"/>
                <c:pt idx="0">
                  <c:v>562</c:v>
                </c:pt>
                <c:pt idx="1">
                  <c:v>786</c:v>
                </c:pt>
                <c:pt idx="2">
                  <c:v>961</c:v>
                </c:pt>
                <c:pt idx="3">
                  <c:v>1089</c:v>
                </c:pt>
                <c:pt idx="4">
                  <c:v>641</c:v>
                </c:pt>
                <c:pt idx="5">
                  <c:v>1309</c:v>
                </c:pt>
                <c:pt idx="6">
                  <c:v>1300</c:v>
                </c:pt>
              </c:numCache>
            </c:numRef>
          </c:val>
          <c:extLst>
            <c:ext xmlns:c16="http://schemas.microsoft.com/office/drawing/2014/chart" uri="{C3380CC4-5D6E-409C-BE32-E72D297353CC}">
              <c16:uniqueId val="{00000000-5415-41B5-A1E8-7FE120C9E771}"/>
            </c:ext>
          </c:extLst>
        </c:ser>
        <c:ser>
          <c:idx val="1"/>
          <c:order val="1"/>
          <c:tx>
            <c:strRef>
              <c:f>Hoja1!$C$1</c:f>
              <c:strCache>
                <c:ptCount val="1"/>
                <c:pt idx="0">
                  <c:v>Serie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Hoja1!$A$2:$A$9</c:f>
              <c:numCache>
                <c:formatCode>General</c:formatCode>
                <c:ptCount val="8"/>
                <c:pt idx="0">
                  <c:v>2016</c:v>
                </c:pt>
                <c:pt idx="1">
                  <c:v>2017</c:v>
                </c:pt>
                <c:pt idx="2">
                  <c:v>2018</c:v>
                </c:pt>
                <c:pt idx="3">
                  <c:v>2019</c:v>
                </c:pt>
                <c:pt idx="4">
                  <c:v>2020</c:v>
                </c:pt>
                <c:pt idx="5">
                  <c:v>2021</c:v>
                </c:pt>
                <c:pt idx="6">
                  <c:v>2022</c:v>
                </c:pt>
              </c:numCache>
            </c:numRef>
          </c:cat>
          <c:val>
            <c:numRef>
              <c:f>Hoja1!$C$2:$C$9</c:f>
              <c:numCache>
                <c:formatCode>General</c:formatCode>
                <c:ptCount val="8"/>
                <c:pt idx="0">
                  <c:v>3746</c:v>
                </c:pt>
              </c:numCache>
            </c:numRef>
          </c:val>
          <c:extLst>
            <c:ext xmlns:c16="http://schemas.microsoft.com/office/drawing/2014/chart" uri="{C3380CC4-5D6E-409C-BE32-E72D297353CC}">
              <c16:uniqueId val="{00000001-5415-41B5-A1E8-7FE120C9E771}"/>
            </c:ext>
          </c:extLst>
        </c:ser>
        <c:dLbls>
          <c:showLegendKey val="0"/>
          <c:showVal val="0"/>
          <c:showCatName val="0"/>
          <c:showSerName val="0"/>
          <c:showPercent val="0"/>
          <c:showBubbleSize val="0"/>
        </c:dLbls>
        <c:gapWidth val="219"/>
        <c:overlap val="-27"/>
        <c:axId val="319445296"/>
        <c:axId val="319444464"/>
      </c:barChart>
      <c:catAx>
        <c:axId val="319445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19444464"/>
        <c:crosses val="autoZero"/>
        <c:auto val="1"/>
        <c:lblAlgn val="ctr"/>
        <c:lblOffset val="100"/>
        <c:noMultiLvlLbl val="0"/>
      </c:catAx>
      <c:valAx>
        <c:axId val="319444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19445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4F81BD"/>
      </a:solidFill>
    </a:ln>
    <a:effectLst/>
  </c:spPr>
  <c:txPr>
    <a:bodyPr/>
    <a:lstStyle/>
    <a:p>
      <a:pPr>
        <a:defRPr/>
      </a:pPr>
      <a:endParaRPr lang="es-E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800" noProof="0" dirty="0">
                <a:latin typeface="Arial" panose="020B0604020202020204" pitchFamily="34" charset="0"/>
                <a:cs typeface="Arial" panose="020B0604020202020204" pitchFamily="34" charset="0"/>
              </a:rPr>
              <a:t>Evolución</a:t>
            </a:r>
            <a:r>
              <a:rPr lang="es-ES" sz="1800" baseline="0" noProof="0" dirty="0">
                <a:latin typeface="Arial" panose="020B0604020202020204" pitchFamily="34" charset="0"/>
                <a:cs typeface="Arial" panose="020B0604020202020204" pitchFamily="34" charset="0"/>
              </a:rPr>
              <a:t> diligencias fiscales incoadas por agresiones y abusos sexuales cometidos por menores de 14 a 17 años en España (2015-2022)</a:t>
            </a:r>
            <a:endParaRPr lang="es-ES" sz="1800" noProof="0" dirty="0">
              <a:latin typeface="Arial" panose="020B0604020202020204" pitchFamily="34" charset="0"/>
              <a:cs typeface="Arial" panose="020B0604020202020204" pitchFamily="34" charset="0"/>
            </a:endParaRPr>
          </a:p>
        </c:rich>
      </c:tx>
      <c:layout>
        <c:manualLayout>
          <c:xMode val="edge"/>
          <c:yMode val="edge"/>
          <c:x val="0.1318966155806253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Hoja1!$A$2:$A$9</c:f>
              <c:numCache>
                <c:formatCode>General</c:formatCode>
                <c:ptCount val="8"/>
                <c:pt idx="0">
                  <c:v>2015</c:v>
                </c:pt>
                <c:pt idx="1">
                  <c:v>2016</c:v>
                </c:pt>
                <c:pt idx="2">
                  <c:v>2017</c:v>
                </c:pt>
                <c:pt idx="3">
                  <c:v>2018</c:v>
                </c:pt>
                <c:pt idx="4">
                  <c:v>2019</c:v>
                </c:pt>
                <c:pt idx="5">
                  <c:v>2020</c:v>
                </c:pt>
                <c:pt idx="6">
                  <c:v>2021</c:v>
                </c:pt>
                <c:pt idx="7">
                  <c:v>2022</c:v>
                </c:pt>
              </c:numCache>
            </c:numRef>
          </c:cat>
          <c:val>
            <c:numRef>
              <c:f>Hoja1!$B$2:$B$9</c:f>
              <c:numCache>
                <c:formatCode>General</c:formatCode>
                <c:ptCount val="8"/>
                <c:pt idx="0">
                  <c:v>1081</c:v>
                </c:pt>
                <c:pt idx="1">
                  <c:v>1271</c:v>
                </c:pt>
                <c:pt idx="2">
                  <c:v>1386</c:v>
                </c:pt>
                <c:pt idx="3">
                  <c:v>1833</c:v>
                </c:pt>
                <c:pt idx="4">
                  <c:v>1934</c:v>
                </c:pt>
                <c:pt idx="5">
                  <c:v>1661</c:v>
                </c:pt>
                <c:pt idx="6">
                  <c:v>2625</c:v>
                </c:pt>
                <c:pt idx="7">
                  <c:v>2947</c:v>
                </c:pt>
              </c:numCache>
            </c:numRef>
          </c:val>
          <c:extLst>
            <c:ext xmlns:c16="http://schemas.microsoft.com/office/drawing/2014/chart" uri="{C3380CC4-5D6E-409C-BE32-E72D297353CC}">
              <c16:uniqueId val="{00000000-1BFF-41EF-97F0-A3114E2E8322}"/>
            </c:ext>
          </c:extLst>
        </c:ser>
        <c:dLbls>
          <c:showLegendKey val="0"/>
          <c:showVal val="0"/>
          <c:showCatName val="0"/>
          <c:showSerName val="0"/>
          <c:showPercent val="0"/>
          <c:showBubbleSize val="0"/>
        </c:dLbls>
        <c:gapWidth val="219"/>
        <c:overlap val="-27"/>
        <c:axId val="721445840"/>
        <c:axId val="721446672"/>
      </c:barChart>
      <c:catAx>
        <c:axId val="721445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721446672"/>
        <c:crosses val="autoZero"/>
        <c:auto val="1"/>
        <c:lblAlgn val="ctr"/>
        <c:lblOffset val="100"/>
        <c:noMultiLvlLbl val="0"/>
      </c:catAx>
      <c:valAx>
        <c:axId val="721446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721445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4F81BD"/>
      </a:solidFill>
    </a:ln>
    <a:effectLst/>
  </c:spPr>
  <c:txPr>
    <a:bodyPr/>
    <a:lstStyle/>
    <a:p>
      <a:pPr>
        <a:defRPr/>
      </a:pPr>
      <a:endParaRPr lang="es-E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a-ES"/>
              <a:t>Taxes victimitzacions violència sexual menors d'edat</a:t>
            </a:r>
            <a:r>
              <a:rPr lang="ca-ES" baseline="0"/>
              <a:t> x 10000  a Catalunya</a:t>
            </a:r>
            <a:endParaRPr lang="ca-E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lineChart>
        <c:grouping val="standard"/>
        <c:varyColors val="0"/>
        <c:ser>
          <c:idx val="0"/>
          <c:order val="0"/>
          <c:tx>
            <c:strRef>
              <c:f>Full1!$B$1</c:f>
              <c:strCache>
                <c:ptCount val="1"/>
                <c:pt idx="0">
                  <c:v>Lleida</c:v>
                </c:pt>
              </c:strCache>
            </c:strRef>
          </c:tx>
          <c:spPr>
            <a:ln w="28575" cap="rnd">
              <a:solidFill>
                <a:schemeClr val="accent1"/>
              </a:solidFill>
              <a:round/>
            </a:ln>
            <a:effectLst/>
          </c:spPr>
          <c:marker>
            <c:symbol val="none"/>
          </c:marker>
          <c:dLbls>
            <c:dLbl>
              <c:idx val="0"/>
              <c:layout>
                <c:manualLayout>
                  <c:x val="-0.11523988711194733"/>
                  <c:y val="-2.4188671638782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A9-4DAD-BE91-5A352FC6EAB3}"/>
                </c:ext>
              </c:extLst>
            </c:dLbl>
            <c:dLbl>
              <c:idx val="1"/>
              <c:layout>
                <c:manualLayout>
                  <c:x val="-8.6232932961189039E-17"/>
                  <c:y val="-2.41886716387825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A9-4DAD-BE91-5A352FC6EAB3}"/>
                </c:ext>
              </c:extLst>
            </c:dLbl>
            <c:dLbl>
              <c:idx val="2"/>
              <c:layout>
                <c:manualLayout>
                  <c:x val="-4.7036688617123077E-3"/>
                  <c:y val="-3.6283007458173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A9-4DAD-BE91-5A352FC6EAB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Full1!$A$2:$A$4</c:f>
              <c:numCache>
                <c:formatCode>General</c:formatCode>
                <c:ptCount val="3"/>
                <c:pt idx="0">
                  <c:v>2020</c:v>
                </c:pt>
                <c:pt idx="1">
                  <c:v>2021</c:v>
                </c:pt>
                <c:pt idx="2">
                  <c:v>2022</c:v>
                </c:pt>
              </c:numCache>
            </c:numRef>
          </c:cat>
          <c:val>
            <c:numRef>
              <c:f>Full1!$B$2:$B$4</c:f>
              <c:numCache>
                <c:formatCode>General</c:formatCode>
                <c:ptCount val="3"/>
                <c:pt idx="0">
                  <c:v>5.08</c:v>
                </c:pt>
                <c:pt idx="1">
                  <c:v>11.98</c:v>
                </c:pt>
                <c:pt idx="2">
                  <c:v>9.76</c:v>
                </c:pt>
              </c:numCache>
            </c:numRef>
          </c:val>
          <c:smooth val="0"/>
          <c:extLst>
            <c:ext xmlns:c16="http://schemas.microsoft.com/office/drawing/2014/chart" uri="{C3380CC4-5D6E-409C-BE32-E72D297353CC}">
              <c16:uniqueId val="{00000003-ECA9-4DAD-BE91-5A352FC6EAB3}"/>
            </c:ext>
          </c:extLst>
        </c:ser>
        <c:ser>
          <c:idx val="1"/>
          <c:order val="1"/>
          <c:tx>
            <c:strRef>
              <c:f>Full1!$C$1</c:f>
              <c:strCache>
                <c:ptCount val="1"/>
                <c:pt idx="0">
                  <c:v>Tarragona</c:v>
                </c:pt>
              </c:strCache>
            </c:strRef>
          </c:tx>
          <c:spPr>
            <a:ln w="28575" cap="rnd">
              <a:solidFill>
                <a:schemeClr val="accent2"/>
              </a:solidFill>
              <a:round/>
            </a:ln>
            <a:effectLst/>
          </c:spPr>
          <c:marker>
            <c:symbol val="none"/>
          </c:marker>
          <c:dLbls>
            <c:dLbl>
              <c:idx val="0"/>
              <c:layout>
                <c:manualLayout>
                  <c:x val="-0.11053621825023519"/>
                  <c:y val="2.4188671638782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CA9-4DAD-BE91-5A352FC6EAB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Full1!$A$2:$A$4</c:f>
              <c:numCache>
                <c:formatCode>General</c:formatCode>
                <c:ptCount val="3"/>
                <c:pt idx="0">
                  <c:v>2020</c:v>
                </c:pt>
                <c:pt idx="1">
                  <c:v>2021</c:v>
                </c:pt>
                <c:pt idx="2">
                  <c:v>2022</c:v>
                </c:pt>
              </c:numCache>
            </c:numRef>
          </c:cat>
          <c:val>
            <c:numRef>
              <c:f>Full1!$C$2:$C$4</c:f>
              <c:numCache>
                <c:formatCode>General</c:formatCode>
                <c:ptCount val="3"/>
                <c:pt idx="0">
                  <c:v>4.91</c:v>
                </c:pt>
                <c:pt idx="1">
                  <c:v>11.74</c:v>
                </c:pt>
                <c:pt idx="2">
                  <c:v>14.16</c:v>
                </c:pt>
              </c:numCache>
            </c:numRef>
          </c:val>
          <c:smooth val="0"/>
          <c:extLst>
            <c:ext xmlns:c16="http://schemas.microsoft.com/office/drawing/2014/chart" uri="{C3380CC4-5D6E-409C-BE32-E72D297353CC}">
              <c16:uniqueId val="{00000005-ECA9-4DAD-BE91-5A352FC6EAB3}"/>
            </c:ext>
          </c:extLst>
        </c:ser>
        <c:ser>
          <c:idx val="2"/>
          <c:order val="2"/>
          <c:tx>
            <c:strRef>
              <c:f>Full1!$D$1</c:f>
              <c:strCache>
                <c:ptCount val="1"/>
                <c:pt idx="0">
                  <c:v>Girona</c:v>
                </c:pt>
              </c:strCache>
            </c:strRef>
          </c:tx>
          <c:spPr>
            <a:ln w="28575" cap="rnd">
              <a:solidFill>
                <a:schemeClr val="accent3"/>
              </a:solidFill>
              <a:round/>
            </a:ln>
            <a:effectLst/>
          </c:spPr>
          <c:marker>
            <c:symbol val="none"/>
          </c:marker>
          <c:dLbls>
            <c:dLbl>
              <c:idx val="0"/>
              <c:layout>
                <c:manualLayout>
                  <c:x val="-8.9369708372530568E-2"/>
                  <c:y val="6.04716790969562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CA9-4DAD-BE91-5A352FC6EAB3}"/>
                </c:ext>
              </c:extLst>
            </c:dLbl>
            <c:dLbl>
              <c:idx val="2"/>
              <c:layout>
                <c:manualLayout>
                  <c:x val="-2.351834430856067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CA9-4DAD-BE91-5A352FC6EAB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Full1!$A$2:$A$4</c:f>
              <c:numCache>
                <c:formatCode>General</c:formatCode>
                <c:ptCount val="3"/>
                <c:pt idx="0">
                  <c:v>2020</c:v>
                </c:pt>
                <c:pt idx="1">
                  <c:v>2021</c:v>
                </c:pt>
                <c:pt idx="2">
                  <c:v>2022</c:v>
                </c:pt>
              </c:numCache>
            </c:numRef>
          </c:cat>
          <c:val>
            <c:numRef>
              <c:f>Full1!$D$2:$D$4</c:f>
              <c:numCache>
                <c:formatCode>General</c:formatCode>
                <c:ptCount val="3"/>
                <c:pt idx="0">
                  <c:v>4.79</c:v>
                </c:pt>
                <c:pt idx="1">
                  <c:v>10.119999999999999</c:v>
                </c:pt>
                <c:pt idx="2">
                  <c:v>9.58</c:v>
                </c:pt>
              </c:numCache>
            </c:numRef>
          </c:val>
          <c:smooth val="0"/>
          <c:extLst>
            <c:ext xmlns:c16="http://schemas.microsoft.com/office/drawing/2014/chart" uri="{C3380CC4-5D6E-409C-BE32-E72D297353CC}">
              <c16:uniqueId val="{00000008-ECA9-4DAD-BE91-5A352FC6EAB3}"/>
            </c:ext>
          </c:extLst>
        </c:ser>
        <c:ser>
          <c:idx val="3"/>
          <c:order val="3"/>
          <c:tx>
            <c:strRef>
              <c:f>Full1!$E$1</c:f>
              <c:strCache>
                <c:ptCount val="1"/>
                <c:pt idx="0">
                  <c:v>Barcelona</c:v>
                </c:pt>
              </c:strCache>
            </c:strRef>
          </c:tx>
          <c:spPr>
            <a:ln w="28575" cap="rnd">
              <a:solidFill>
                <a:schemeClr val="accent4"/>
              </a:solidFill>
              <a:round/>
            </a:ln>
            <a:effectLst/>
          </c:spPr>
          <c:marker>
            <c:symbol val="none"/>
          </c:marker>
          <c:dLbls>
            <c:dLbl>
              <c:idx val="0"/>
              <c:layout>
                <c:manualLayout>
                  <c:x val="-4.4684854186265284E-2"/>
                  <c:y val="6.8534569643217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CA9-4DAD-BE91-5A352FC6EAB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Full1!$A$2:$A$4</c:f>
              <c:numCache>
                <c:formatCode>General</c:formatCode>
                <c:ptCount val="3"/>
                <c:pt idx="0">
                  <c:v>2020</c:v>
                </c:pt>
                <c:pt idx="1">
                  <c:v>2021</c:v>
                </c:pt>
                <c:pt idx="2">
                  <c:v>2022</c:v>
                </c:pt>
              </c:numCache>
            </c:numRef>
          </c:cat>
          <c:val>
            <c:numRef>
              <c:f>Full1!$E$2:$E$4</c:f>
              <c:numCache>
                <c:formatCode>General</c:formatCode>
                <c:ptCount val="3"/>
                <c:pt idx="0">
                  <c:v>4.58</c:v>
                </c:pt>
                <c:pt idx="1">
                  <c:v>8.94</c:v>
                </c:pt>
                <c:pt idx="2">
                  <c:v>8.76</c:v>
                </c:pt>
              </c:numCache>
            </c:numRef>
          </c:val>
          <c:smooth val="0"/>
          <c:extLst>
            <c:ext xmlns:c16="http://schemas.microsoft.com/office/drawing/2014/chart" uri="{C3380CC4-5D6E-409C-BE32-E72D297353CC}">
              <c16:uniqueId val="{0000000A-ECA9-4DAD-BE91-5A352FC6EAB3}"/>
            </c:ext>
          </c:extLst>
        </c:ser>
        <c:ser>
          <c:idx val="4"/>
          <c:order val="4"/>
          <c:tx>
            <c:strRef>
              <c:f>Full1!$F$1</c:f>
              <c:strCache>
                <c:ptCount val="1"/>
                <c:pt idx="0">
                  <c:v>Catalunya</c:v>
                </c:pt>
              </c:strCache>
            </c:strRef>
          </c:tx>
          <c:spPr>
            <a:ln w="28575" cap="rnd">
              <a:solidFill>
                <a:schemeClr val="tx1"/>
              </a:solidFill>
              <a:round/>
            </a:ln>
            <a:effectLst/>
          </c:spPr>
          <c:marker>
            <c:symbol val="none"/>
          </c:marker>
          <c:cat>
            <c:numRef>
              <c:f>Full1!$A$2:$A$4</c:f>
              <c:numCache>
                <c:formatCode>General</c:formatCode>
                <c:ptCount val="3"/>
                <c:pt idx="0">
                  <c:v>2020</c:v>
                </c:pt>
                <c:pt idx="1">
                  <c:v>2021</c:v>
                </c:pt>
                <c:pt idx="2">
                  <c:v>2022</c:v>
                </c:pt>
              </c:numCache>
            </c:numRef>
          </c:cat>
          <c:val>
            <c:numRef>
              <c:f>Full1!$F$2:$F$4</c:f>
              <c:numCache>
                <c:formatCode>General</c:formatCode>
                <c:ptCount val="3"/>
                <c:pt idx="0">
                  <c:v>4.66</c:v>
                </c:pt>
                <c:pt idx="1">
                  <c:v>9.59</c:v>
                </c:pt>
                <c:pt idx="2">
                  <c:v>9.4499999999999993</c:v>
                </c:pt>
              </c:numCache>
            </c:numRef>
          </c:val>
          <c:smooth val="0"/>
          <c:extLst>
            <c:ext xmlns:c16="http://schemas.microsoft.com/office/drawing/2014/chart" uri="{C3380CC4-5D6E-409C-BE32-E72D297353CC}">
              <c16:uniqueId val="{0000000B-ECA9-4DAD-BE91-5A352FC6EAB3}"/>
            </c:ext>
          </c:extLst>
        </c:ser>
        <c:dLbls>
          <c:showLegendKey val="0"/>
          <c:showVal val="0"/>
          <c:showCatName val="0"/>
          <c:showSerName val="0"/>
          <c:showPercent val="0"/>
          <c:showBubbleSize val="0"/>
        </c:dLbls>
        <c:smooth val="0"/>
        <c:axId val="426268712"/>
        <c:axId val="426270024"/>
      </c:lineChart>
      <c:catAx>
        <c:axId val="426268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26270024"/>
        <c:crosses val="autoZero"/>
        <c:auto val="1"/>
        <c:lblAlgn val="ctr"/>
        <c:lblOffset val="100"/>
        <c:noMultiLvlLbl val="0"/>
      </c:catAx>
      <c:valAx>
        <c:axId val="426270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26268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1" y="0"/>
            <a:ext cx="4307734" cy="340439"/>
          </a:xfrm>
          <a:prstGeom prst="rect">
            <a:avLst/>
          </a:prstGeom>
        </p:spPr>
        <p:txBody>
          <a:bodyPr vert="horz" lIns="91433" tIns="45716" rIns="91433" bIns="45716" rtlCol="0"/>
          <a:lstStyle>
            <a:lvl1pPr algn="l">
              <a:defRPr sz="1200"/>
            </a:lvl1pPr>
          </a:lstStyle>
          <a:p>
            <a:endParaRPr lang="ca-ES"/>
          </a:p>
        </p:txBody>
      </p:sp>
      <p:sp>
        <p:nvSpPr>
          <p:cNvPr id="3" name="Contenidor de data 2"/>
          <p:cNvSpPr>
            <a:spLocks noGrp="1"/>
          </p:cNvSpPr>
          <p:nvPr>
            <p:ph type="dt" sz="quarter" idx="1"/>
          </p:nvPr>
        </p:nvSpPr>
        <p:spPr>
          <a:xfrm>
            <a:off x="5631466" y="0"/>
            <a:ext cx="4307734" cy="340439"/>
          </a:xfrm>
          <a:prstGeom prst="rect">
            <a:avLst/>
          </a:prstGeom>
        </p:spPr>
        <p:txBody>
          <a:bodyPr vert="horz" lIns="91433" tIns="45716" rIns="91433" bIns="45716" rtlCol="0"/>
          <a:lstStyle>
            <a:lvl1pPr algn="r">
              <a:defRPr sz="1200"/>
            </a:lvl1pPr>
          </a:lstStyle>
          <a:p>
            <a:fld id="{E3F0E22A-B1B6-4F56-A2BA-542EAF32846B}" type="datetimeFigureOut">
              <a:rPr lang="ca-ES" smtClean="0"/>
              <a:t>13/6/2024</a:t>
            </a:fld>
            <a:endParaRPr lang="ca-ES"/>
          </a:p>
        </p:txBody>
      </p:sp>
      <p:sp>
        <p:nvSpPr>
          <p:cNvPr id="4" name="Contenidor de peu de pàgina 3"/>
          <p:cNvSpPr>
            <a:spLocks noGrp="1"/>
          </p:cNvSpPr>
          <p:nvPr>
            <p:ph type="ftr" sz="quarter" idx="2"/>
          </p:nvPr>
        </p:nvSpPr>
        <p:spPr>
          <a:xfrm>
            <a:off x="1" y="6466774"/>
            <a:ext cx="4307734" cy="340439"/>
          </a:xfrm>
          <a:prstGeom prst="rect">
            <a:avLst/>
          </a:prstGeom>
        </p:spPr>
        <p:txBody>
          <a:bodyPr vert="horz" lIns="91433" tIns="45716" rIns="91433" bIns="45716" rtlCol="0" anchor="b"/>
          <a:lstStyle>
            <a:lvl1pPr algn="l">
              <a:defRPr sz="1200"/>
            </a:lvl1pPr>
          </a:lstStyle>
          <a:p>
            <a:endParaRPr lang="ca-ES"/>
          </a:p>
        </p:txBody>
      </p:sp>
      <p:sp>
        <p:nvSpPr>
          <p:cNvPr id="5" name="Contenidor de número de diapositiva 4"/>
          <p:cNvSpPr>
            <a:spLocks noGrp="1"/>
          </p:cNvSpPr>
          <p:nvPr>
            <p:ph type="sldNum" sz="quarter" idx="3"/>
          </p:nvPr>
        </p:nvSpPr>
        <p:spPr>
          <a:xfrm>
            <a:off x="5631466" y="6466774"/>
            <a:ext cx="4307734" cy="340439"/>
          </a:xfrm>
          <a:prstGeom prst="rect">
            <a:avLst/>
          </a:prstGeom>
        </p:spPr>
        <p:txBody>
          <a:bodyPr vert="horz" lIns="91433" tIns="45716" rIns="91433" bIns="45716" rtlCol="0" anchor="b"/>
          <a:lstStyle>
            <a:lvl1pPr algn="r">
              <a:defRPr sz="1200"/>
            </a:lvl1pPr>
          </a:lstStyle>
          <a:p>
            <a:fld id="{D03FDA96-B4B4-4925-8012-B6FC90127E7B}" type="slidenum">
              <a:rPr lang="ca-ES" smtClean="0"/>
              <a:t>‹Nº›</a:t>
            </a:fld>
            <a:endParaRPr lang="ca-ES"/>
          </a:p>
        </p:txBody>
      </p:sp>
    </p:spTree>
    <p:extLst>
      <p:ext uri="{BB962C8B-B14F-4D97-AF65-F5344CB8AC3E}">
        <p14:creationId xmlns:p14="http://schemas.microsoft.com/office/powerpoint/2010/main" val="2815511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1" y="0"/>
            <a:ext cx="4307734" cy="340439"/>
          </a:xfrm>
          <a:prstGeom prst="rect">
            <a:avLst/>
          </a:prstGeom>
        </p:spPr>
        <p:txBody>
          <a:bodyPr vert="horz" lIns="91433" tIns="45716" rIns="91433" bIns="45716" rtlCol="0"/>
          <a:lstStyle>
            <a:lvl1pPr algn="l">
              <a:defRPr sz="1200"/>
            </a:lvl1pPr>
          </a:lstStyle>
          <a:p>
            <a:endParaRPr lang="ca-ES"/>
          </a:p>
        </p:txBody>
      </p:sp>
      <p:sp>
        <p:nvSpPr>
          <p:cNvPr id="3" name="Contenidor de data 2"/>
          <p:cNvSpPr>
            <a:spLocks noGrp="1"/>
          </p:cNvSpPr>
          <p:nvPr>
            <p:ph type="dt" idx="1"/>
          </p:nvPr>
        </p:nvSpPr>
        <p:spPr>
          <a:xfrm>
            <a:off x="5631466" y="0"/>
            <a:ext cx="4307734" cy="340439"/>
          </a:xfrm>
          <a:prstGeom prst="rect">
            <a:avLst/>
          </a:prstGeom>
        </p:spPr>
        <p:txBody>
          <a:bodyPr vert="horz" lIns="91433" tIns="45716" rIns="91433" bIns="45716" rtlCol="0"/>
          <a:lstStyle>
            <a:lvl1pPr algn="r">
              <a:defRPr sz="1200"/>
            </a:lvl1pPr>
          </a:lstStyle>
          <a:p>
            <a:fld id="{E0FEC3C8-7472-42C5-839B-83C2A764C22E}" type="datetimeFigureOut">
              <a:rPr lang="ca-ES" smtClean="0"/>
              <a:t>13/6/2024</a:t>
            </a:fld>
            <a:endParaRPr lang="ca-ES"/>
          </a:p>
        </p:txBody>
      </p:sp>
      <p:sp>
        <p:nvSpPr>
          <p:cNvPr id="4" name="Contenidor d'imatge de diapositiva 3"/>
          <p:cNvSpPr>
            <a:spLocks noGrp="1" noRot="1" noChangeAspect="1"/>
          </p:cNvSpPr>
          <p:nvPr>
            <p:ph type="sldImg" idx="2"/>
          </p:nvPr>
        </p:nvSpPr>
        <p:spPr>
          <a:xfrm>
            <a:off x="2701925" y="511175"/>
            <a:ext cx="4537075" cy="2552700"/>
          </a:xfrm>
          <a:prstGeom prst="rect">
            <a:avLst/>
          </a:prstGeom>
          <a:noFill/>
          <a:ln w="12700">
            <a:solidFill>
              <a:prstClr val="black"/>
            </a:solidFill>
          </a:ln>
        </p:spPr>
        <p:txBody>
          <a:bodyPr vert="horz" lIns="91433" tIns="45716" rIns="91433" bIns="45716" rtlCol="0" anchor="ctr"/>
          <a:lstStyle/>
          <a:p>
            <a:endParaRPr lang="ca-ES"/>
          </a:p>
        </p:txBody>
      </p:sp>
      <p:sp>
        <p:nvSpPr>
          <p:cNvPr id="5" name="Contenidor de notes 4"/>
          <p:cNvSpPr>
            <a:spLocks noGrp="1"/>
          </p:cNvSpPr>
          <p:nvPr>
            <p:ph type="body" sz="quarter" idx="3"/>
          </p:nvPr>
        </p:nvSpPr>
        <p:spPr>
          <a:xfrm>
            <a:off x="994093" y="3234175"/>
            <a:ext cx="7952740" cy="3063955"/>
          </a:xfrm>
          <a:prstGeom prst="rect">
            <a:avLst/>
          </a:prstGeom>
        </p:spPr>
        <p:txBody>
          <a:bodyPr vert="horz" lIns="91433" tIns="45716" rIns="91433" bIns="45716" rtlCol="0"/>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p>
        </p:txBody>
      </p:sp>
      <p:sp>
        <p:nvSpPr>
          <p:cNvPr id="6" name="Contenidor de peu de pàgina 5"/>
          <p:cNvSpPr>
            <a:spLocks noGrp="1"/>
          </p:cNvSpPr>
          <p:nvPr>
            <p:ph type="ftr" sz="quarter" idx="4"/>
          </p:nvPr>
        </p:nvSpPr>
        <p:spPr>
          <a:xfrm>
            <a:off x="1" y="6466774"/>
            <a:ext cx="4307734" cy="340439"/>
          </a:xfrm>
          <a:prstGeom prst="rect">
            <a:avLst/>
          </a:prstGeom>
        </p:spPr>
        <p:txBody>
          <a:bodyPr vert="horz" lIns="91433" tIns="45716" rIns="91433" bIns="45716" rtlCol="0" anchor="b"/>
          <a:lstStyle>
            <a:lvl1pPr algn="l">
              <a:defRPr sz="1200"/>
            </a:lvl1pPr>
          </a:lstStyle>
          <a:p>
            <a:endParaRPr lang="ca-ES"/>
          </a:p>
        </p:txBody>
      </p:sp>
      <p:sp>
        <p:nvSpPr>
          <p:cNvPr id="7" name="Contenidor de número de diapositiva 6"/>
          <p:cNvSpPr>
            <a:spLocks noGrp="1"/>
          </p:cNvSpPr>
          <p:nvPr>
            <p:ph type="sldNum" sz="quarter" idx="5"/>
          </p:nvPr>
        </p:nvSpPr>
        <p:spPr>
          <a:xfrm>
            <a:off x="5631466" y="6466774"/>
            <a:ext cx="4307734" cy="340439"/>
          </a:xfrm>
          <a:prstGeom prst="rect">
            <a:avLst/>
          </a:prstGeom>
        </p:spPr>
        <p:txBody>
          <a:bodyPr vert="horz" lIns="91433" tIns="45716" rIns="91433" bIns="45716" rtlCol="0" anchor="b"/>
          <a:lstStyle>
            <a:lvl1pPr algn="r">
              <a:defRPr sz="1200"/>
            </a:lvl1pPr>
          </a:lstStyle>
          <a:p>
            <a:fld id="{D0BEDFA1-EFA5-4BAC-AB0E-9A4D847CFEFD}" type="slidenum">
              <a:rPr lang="ca-ES" smtClean="0"/>
              <a:t>‹Nº›</a:t>
            </a:fld>
            <a:endParaRPr lang="ca-ES"/>
          </a:p>
        </p:txBody>
      </p:sp>
    </p:spTree>
    <p:extLst>
      <p:ext uri="{BB962C8B-B14F-4D97-AF65-F5344CB8AC3E}">
        <p14:creationId xmlns:p14="http://schemas.microsoft.com/office/powerpoint/2010/main" val="2443895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EDFA1-EFA5-4BAC-AB0E-9A4D847CFEFD}"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ca-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9940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ol i comia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ítol 1"/>
          <p:cNvSpPr>
            <a:spLocks noGrp="1"/>
          </p:cNvSpPr>
          <p:nvPr>
            <p:ph type="ctrTitle"/>
          </p:nvPr>
        </p:nvSpPr>
        <p:spPr>
          <a:xfrm>
            <a:off x="914400" y="3290400"/>
            <a:ext cx="10363200" cy="1252800"/>
          </a:xfrm>
        </p:spPr>
        <p:txBody>
          <a:bodyPr>
            <a:normAutofit/>
          </a:bodyPr>
          <a:lstStyle>
            <a:lvl1pPr algn="ctr">
              <a:defRPr sz="3600"/>
            </a:lvl1pPr>
          </a:lstStyle>
          <a:p>
            <a:r>
              <a:rPr lang="ca-ES"/>
              <a:t>Feu clic aquí per editar l'estil</a:t>
            </a:r>
            <a:endParaRPr lang="ca-ES" dirty="0"/>
          </a:p>
        </p:txBody>
      </p:sp>
      <p:sp>
        <p:nvSpPr>
          <p:cNvPr id="3" name="Subtítol 2"/>
          <p:cNvSpPr>
            <a:spLocks noGrp="1"/>
          </p:cNvSpPr>
          <p:nvPr>
            <p:ph type="subTitle" idx="1"/>
          </p:nvPr>
        </p:nvSpPr>
        <p:spPr>
          <a:xfrm>
            <a:off x="916800" y="4827600"/>
            <a:ext cx="10363200" cy="763200"/>
          </a:xfrm>
        </p:spPr>
        <p:txBody>
          <a:bodyPr/>
          <a:lstStyle>
            <a:lvl1pPr marL="0" indent="0" algn="ctr">
              <a:buNone/>
              <a:defRPr sz="22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a-ES"/>
              <a:t>Feu clic aquí per editar l'estil de subtítols del patró</a:t>
            </a:r>
            <a:endParaRPr lang="ca-ES" dirty="0"/>
          </a:p>
        </p:txBody>
      </p:sp>
      <p:sp>
        <p:nvSpPr>
          <p:cNvPr id="4" name="Contenidor de número de diapositiva 5">
            <a:extLst>
              <a:ext uri="{FF2B5EF4-FFF2-40B4-BE49-F238E27FC236}">
                <a16:creationId xmlns:a16="http://schemas.microsoft.com/office/drawing/2014/main" id="{D2960B02-6C44-FEFB-2F1C-BEDC1628F92A}"/>
              </a:ext>
            </a:extLst>
          </p:cNvPr>
          <p:cNvSpPr>
            <a:spLocks noGrp="1"/>
          </p:cNvSpPr>
          <p:nvPr>
            <p:ph type="sldNum" sz="quarter" idx="10"/>
          </p:nvPr>
        </p:nvSpPr>
        <p:spPr/>
        <p:txBody>
          <a:bodyPr/>
          <a:lstStyle>
            <a:lvl1pPr>
              <a:defRPr/>
            </a:lvl1pPr>
          </a:lstStyle>
          <a:p>
            <a:fld id="{F5EAC373-912C-46B8-9A2E-8C2DB96A4443}" type="slidenum">
              <a:rPr lang="ca-ES" altLang="ca-ES"/>
              <a:pPr/>
              <a:t>‹Nº›</a:t>
            </a:fld>
            <a:endParaRPr lang="ca-ES" altLang="ca-ES"/>
          </a:p>
        </p:txBody>
      </p:sp>
    </p:spTree>
    <p:extLst>
      <p:ext uri="{BB962C8B-B14F-4D97-AF65-F5344CB8AC3E}">
        <p14:creationId xmlns:p14="http://schemas.microsoft.com/office/powerpoint/2010/main" val="1278831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p>
        </p:txBody>
      </p:sp>
      <p:sp>
        <p:nvSpPr>
          <p:cNvPr id="3" name="Contenidor de contingut 2"/>
          <p:cNvSpPr>
            <a:spLocks noGrp="1"/>
          </p:cNvSpPr>
          <p:nvPr>
            <p:ph sz="half" idx="1"/>
          </p:nvPr>
        </p:nvSpPr>
        <p:spPr>
          <a:xfrm>
            <a:off x="838200" y="1825625"/>
            <a:ext cx="5181600" cy="4351338"/>
          </a:xfrm>
        </p:spPr>
        <p:txBody>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contingut 3"/>
          <p:cNvSpPr>
            <a:spLocks noGrp="1"/>
          </p:cNvSpPr>
          <p:nvPr>
            <p:ph sz="half" idx="2"/>
          </p:nvPr>
        </p:nvSpPr>
        <p:spPr>
          <a:xfrm>
            <a:off x="6172200" y="1825625"/>
            <a:ext cx="5181600" cy="4351338"/>
          </a:xfrm>
        </p:spPr>
        <p:txBody>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p>
        </p:txBody>
      </p:sp>
      <p:sp>
        <p:nvSpPr>
          <p:cNvPr id="5" name="Contenidor de data 4"/>
          <p:cNvSpPr>
            <a:spLocks noGrp="1"/>
          </p:cNvSpPr>
          <p:nvPr>
            <p:ph type="dt" sz="half" idx="10"/>
          </p:nvPr>
        </p:nvSpPr>
        <p:spPr/>
        <p:txBody>
          <a:bodyPr/>
          <a:lstStyle/>
          <a:p>
            <a:fld id="{1D8BD707-D9CF-40AE-B4C6-C98DA3205C09}" type="datetimeFigureOut">
              <a:rPr lang="en-US" smtClean="0"/>
              <a:t>6/13/2024</a:t>
            </a:fld>
            <a:endParaRPr lang="en-US"/>
          </a:p>
        </p:txBody>
      </p:sp>
      <p:sp>
        <p:nvSpPr>
          <p:cNvPr id="6" name="Contenidor de peu de pàgina 5"/>
          <p:cNvSpPr>
            <a:spLocks noGrp="1"/>
          </p:cNvSpPr>
          <p:nvPr>
            <p:ph type="ftr" sz="quarter" idx="11"/>
          </p:nvPr>
        </p:nvSpPr>
        <p:spPr/>
        <p:txBody>
          <a:bodyPr/>
          <a:lstStyle/>
          <a:p>
            <a:endParaRPr lang="ca-ES"/>
          </a:p>
        </p:txBody>
      </p:sp>
      <p:sp>
        <p:nvSpPr>
          <p:cNvPr id="7" name="Contenidor de número de diapositiva 6"/>
          <p:cNvSpPr>
            <a:spLocks noGrp="1"/>
          </p:cNvSpPr>
          <p:nvPr>
            <p:ph type="sldNum" sz="quarter" idx="12"/>
          </p:nvPr>
        </p:nvSpPr>
        <p:spPr/>
        <p:txBody>
          <a:body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290572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p:cNvSpPr>
            <a:spLocks noGrp="1"/>
          </p:cNvSpPr>
          <p:nvPr>
            <p:ph type="title"/>
          </p:nvPr>
        </p:nvSpPr>
        <p:spPr>
          <a:xfrm>
            <a:off x="839788" y="365125"/>
            <a:ext cx="10515600" cy="1325563"/>
          </a:xfrm>
        </p:spPr>
        <p:txBody>
          <a:bodyPr/>
          <a:lstStyle/>
          <a:p>
            <a:r>
              <a:rPr lang="ca-ES"/>
              <a:t>Feu clic aquí per editar l'estil</a:t>
            </a:r>
          </a:p>
        </p:txBody>
      </p:sp>
      <p:sp>
        <p:nvSpPr>
          <p:cNvPr id="3" name="Contenidor de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Editeu els estils de text del patró</a:t>
            </a:r>
          </a:p>
        </p:txBody>
      </p:sp>
      <p:sp>
        <p:nvSpPr>
          <p:cNvPr id="4" name="Contenidor de contingut 3"/>
          <p:cNvSpPr>
            <a:spLocks noGrp="1"/>
          </p:cNvSpPr>
          <p:nvPr>
            <p:ph sz="half" idx="2"/>
          </p:nvPr>
        </p:nvSpPr>
        <p:spPr>
          <a:xfrm>
            <a:off x="839788" y="2505075"/>
            <a:ext cx="5157787" cy="3684588"/>
          </a:xfrm>
        </p:spPr>
        <p:txBody>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p>
        </p:txBody>
      </p:sp>
      <p:sp>
        <p:nvSpPr>
          <p:cNvPr id="5" name="Contenidor de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Editeu els estils de text del patró</a:t>
            </a:r>
          </a:p>
        </p:txBody>
      </p:sp>
      <p:sp>
        <p:nvSpPr>
          <p:cNvPr id="6" name="Contenidor de contingut 5"/>
          <p:cNvSpPr>
            <a:spLocks noGrp="1"/>
          </p:cNvSpPr>
          <p:nvPr>
            <p:ph sz="quarter" idx="4"/>
          </p:nvPr>
        </p:nvSpPr>
        <p:spPr>
          <a:xfrm>
            <a:off x="6172200" y="2505075"/>
            <a:ext cx="5183188" cy="3684588"/>
          </a:xfrm>
        </p:spPr>
        <p:txBody>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p>
        </p:txBody>
      </p:sp>
      <p:sp>
        <p:nvSpPr>
          <p:cNvPr id="7" name="Contenidor de data 6"/>
          <p:cNvSpPr>
            <a:spLocks noGrp="1"/>
          </p:cNvSpPr>
          <p:nvPr>
            <p:ph type="dt" sz="half" idx="10"/>
          </p:nvPr>
        </p:nvSpPr>
        <p:spPr/>
        <p:txBody>
          <a:bodyPr/>
          <a:lstStyle/>
          <a:p>
            <a:fld id="{1D8BD707-D9CF-40AE-B4C6-C98DA3205C09}" type="datetimeFigureOut">
              <a:rPr lang="en-US" smtClean="0"/>
              <a:t>6/13/2024</a:t>
            </a:fld>
            <a:endParaRPr lang="en-US"/>
          </a:p>
        </p:txBody>
      </p:sp>
      <p:sp>
        <p:nvSpPr>
          <p:cNvPr id="8" name="Contenidor de peu de pàgina 7"/>
          <p:cNvSpPr>
            <a:spLocks noGrp="1"/>
          </p:cNvSpPr>
          <p:nvPr>
            <p:ph type="ftr" sz="quarter" idx="11"/>
          </p:nvPr>
        </p:nvSpPr>
        <p:spPr/>
        <p:txBody>
          <a:bodyPr/>
          <a:lstStyle/>
          <a:p>
            <a:endParaRPr lang="ca-ES"/>
          </a:p>
        </p:txBody>
      </p:sp>
      <p:sp>
        <p:nvSpPr>
          <p:cNvPr id="9" name="Contenidor de número de diapositiva 8"/>
          <p:cNvSpPr>
            <a:spLocks noGrp="1"/>
          </p:cNvSpPr>
          <p:nvPr>
            <p:ph type="sldNum" sz="quarter" idx="12"/>
          </p:nvPr>
        </p:nvSpPr>
        <p:spPr/>
        <p:txBody>
          <a:body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683829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p>
        </p:txBody>
      </p:sp>
      <p:sp>
        <p:nvSpPr>
          <p:cNvPr id="3" name="Contenidor de data 2"/>
          <p:cNvSpPr>
            <a:spLocks noGrp="1"/>
          </p:cNvSpPr>
          <p:nvPr>
            <p:ph type="dt" sz="half" idx="10"/>
          </p:nvPr>
        </p:nvSpPr>
        <p:spPr/>
        <p:txBody>
          <a:bodyPr/>
          <a:lstStyle/>
          <a:p>
            <a:fld id="{1D8BD707-D9CF-40AE-B4C6-C98DA3205C09}" type="datetimeFigureOut">
              <a:rPr lang="en-US" smtClean="0"/>
              <a:t>6/13/2024</a:t>
            </a:fld>
            <a:endParaRPr lang="en-US"/>
          </a:p>
        </p:txBody>
      </p:sp>
      <p:sp>
        <p:nvSpPr>
          <p:cNvPr id="4" name="Contenidor de peu de pàgina 3"/>
          <p:cNvSpPr>
            <a:spLocks noGrp="1"/>
          </p:cNvSpPr>
          <p:nvPr>
            <p:ph type="ftr" sz="quarter" idx="11"/>
          </p:nvPr>
        </p:nvSpPr>
        <p:spPr/>
        <p:txBody>
          <a:bodyPr/>
          <a:lstStyle/>
          <a:p>
            <a:endParaRPr lang="ca-ES"/>
          </a:p>
        </p:txBody>
      </p:sp>
      <p:sp>
        <p:nvSpPr>
          <p:cNvPr id="5" name="Contenidor de número de diapositiva 4"/>
          <p:cNvSpPr>
            <a:spLocks noGrp="1"/>
          </p:cNvSpPr>
          <p:nvPr>
            <p:ph type="sldNum" sz="quarter" idx="12"/>
          </p:nvPr>
        </p:nvSpPr>
        <p:spPr/>
        <p:txBody>
          <a:body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942417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p:cNvSpPr>
            <a:spLocks noGrp="1"/>
          </p:cNvSpPr>
          <p:nvPr>
            <p:ph type="dt" sz="half" idx="10"/>
          </p:nvPr>
        </p:nvSpPr>
        <p:spPr/>
        <p:txBody>
          <a:bodyPr/>
          <a:lstStyle/>
          <a:p>
            <a:fld id="{1D8BD707-D9CF-40AE-B4C6-C98DA3205C09}" type="datetimeFigureOut">
              <a:rPr lang="en-US" smtClean="0"/>
              <a:t>6/13/2024</a:t>
            </a:fld>
            <a:endParaRPr lang="en-US"/>
          </a:p>
        </p:txBody>
      </p:sp>
      <p:sp>
        <p:nvSpPr>
          <p:cNvPr id="3" name="Contenidor de peu de pàgina 2"/>
          <p:cNvSpPr>
            <a:spLocks noGrp="1"/>
          </p:cNvSpPr>
          <p:nvPr>
            <p:ph type="ftr" sz="quarter" idx="11"/>
          </p:nvPr>
        </p:nvSpPr>
        <p:spPr/>
        <p:txBody>
          <a:bodyPr/>
          <a:lstStyle/>
          <a:p>
            <a:endParaRPr lang="ca-ES"/>
          </a:p>
        </p:txBody>
      </p:sp>
      <p:sp>
        <p:nvSpPr>
          <p:cNvPr id="4" name="Contenidor de número de diapositiva 3"/>
          <p:cNvSpPr>
            <a:spLocks noGrp="1"/>
          </p:cNvSpPr>
          <p:nvPr>
            <p:ph type="sldNum" sz="quarter" idx="12"/>
          </p:nvPr>
        </p:nvSpPr>
        <p:spPr/>
        <p:txBody>
          <a:body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3926377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p:cNvSpPr>
            <a:spLocks noGrp="1"/>
          </p:cNvSpPr>
          <p:nvPr>
            <p:ph type="title"/>
          </p:nvPr>
        </p:nvSpPr>
        <p:spPr>
          <a:xfrm>
            <a:off x="839788" y="457200"/>
            <a:ext cx="3932237" cy="1600200"/>
          </a:xfrm>
        </p:spPr>
        <p:txBody>
          <a:bodyPr anchor="b"/>
          <a:lstStyle>
            <a:lvl1pPr>
              <a:defRPr sz="3200"/>
            </a:lvl1pPr>
          </a:lstStyle>
          <a:p>
            <a:r>
              <a:rPr lang="ca-ES"/>
              <a:t>Feu clic aquí per editar l'estil</a:t>
            </a:r>
          </a:p>
        </p:txBody>
      </p:sp>
      <p:sp>
        <p:nvSpPr>
          <p:cNvPr id="3" name="Contenidor de contingut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Editeu els estils de text del patró</a:t>
            </a:r>
          </a:p>
        </p:txBody>
      </p:sp>
      <p:sp>
        <p:nvSpPr>
          <p:cNvPr id="5" name="Contenidor de data 4"/>
          <p:cNvSpPr>
            <a:spLocks noGrp="1"/>
          </p:cNvSpPr>
          <p:nvPr>
            <p:ph type="dt" sz="half" idx="10"/>
          </p:nvPr>
        </p:nvSpPr>
        <p:spPr/>
        <p:txBody>
          <a:bodyPr/>
          <a:lstStyle/>
          <a:p>
            <a:fld id="{1D8BD707-D9CF-40AE-B4C6-C98DA3205C09}" type="datetimeFigureOut">
              <a:rPr lang="en-US" smtClean="0"/>
              <a:t>6/13/2024</a:t>
            </a:fld>
            <a:endParaRPr lang="en-US"/>
          </a:p>
        </p:txBody>
      </p:sp>
      <p:sp>
        <p:nvSpPr>
          <p:cNvPr id="6" name="Contenidor de peu de pàgina 5"/>
          <p:cNvSpPr>
            <a:spLocks noGrp="1"/>
          </p:cNvSpPr>
          <p:nvPr>
            <p:ph type="ftr" sz="quarter" idx="11"/>
          </p:nvPr>
        </p:nvSpPr>
        <p:spPr/>
        <p:txBody>
          <a:bodyPr/>
          <a:lstStyle/>
          <a:p>
            <a:endParaRPr lang="ca-ES"/>
          </a:p>
        </p:txBody>
      </p:sp>
      <p:sp>
        <p:nvSpPr>
          <p:cNvPr id="7" name="Contenidor de número de diapositiva 6"/>
          <p:cNvSpPr>
            <a:spLocks noGrp="1"/>
          </p:cNvSpPr>
          <p:nvPr>
            <p:ph type="sldNum" sz="quarter" idx="12"/>
          </p:nvPr>
        </p:nvSpPr>
        <p:spPr/>
        <p:txBody>
          <a:body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1433774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p:cNvSpPr>
            <a:spLocks noGrp="1"/>
          </p:cNvSpPr>
          <p:nvPr>
            <p:ph type="title"/>
          </p:nvPr>
        </p:nvSpPr>
        <p:spPr>
          <a:xfrm>
            <a:off x="839788" y="457200"/>
            <a:ext cx="3932237" cy="1600200"/>
          </a:xfrm>
        </p:spPr>
        <p:txBody>
          <a:bodyPr anchor="b"/>
          <a:lstStyle>
            <a:lvl1pPr>
              <a:defRPr sz="3200"/>
            </a:lvl1pPr>
          </a:lstStyle>
          <a:p>
            <a:r>
              <a:rPr lang="ca-ES"/>
              <a:t>Feu clic aquí per editar l'estil</a:t>
            </a:r>
          </a:p>
        </p:txBody>
      </p:sp>
      <p:sp>
        <p:nvSpPr>
          <p:cNvPr id="3" name="Contenidor d'imat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Contenidor d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Editeu els estils de text del patró</a:t>
            </a:r>
          </a:p>
        </p:txBody>
      </p:sp>
      <p:sp>
        <p:nvSpPr>
          <p:cNvPr id="5" name="Contenidor de data 4"/>
          <p:cNvSpPr>
            <a:spLocks noGrp="1"/>
          </p:cNvSpPr>
          <p:nvPr>
            <p:ph type="dt" sz="half" idx="10"/>
          </p:nvPr>
        </p:nvSpPr>
        <p:spPr/>
        <p:txBody>
          <a:bodyPr/>
          <a:lstStyle/>
          <a:p>
            <a:fld id="{1D8BD707-D9CF-40AE-B4C6-C98DA3205C09}" type="datetimeFigureOut">
              <a:rPr lang="en-US" smtClean="0"/>
              <a:t>6/13/2024</a:t>
            </a:fld>
            <a:endParaRPr lang="en-US"/>
          </a:p>
        </p:txBody>
      </p:sp>
      <p:sp>
        <p:nvSpPr>
          <p:cNvPr id="6" name="Contenidor de peu de pàgina 5"/>
          <p:cNvSpPr>
            <a:spLocks noGrp="1"/>
          </p:cNvSpPr>
          <p:nvPr>
            <p:ph type="ftr" sz="quarter" idx="11"/>
          </p:nvPr>
        </p:nvSpPr>
        <p:spPr/>
        <p:txBody>
          <a:bodyPr/>
          <a:lstStyle/>
          <a:p>
            <a:endParaRPr lang="ca-ES"/>
          </a:p>
        </p:txBody>
      </p:sp>
      <p:sp>
        <p:nvSpPr>
          <p:cNvPr id="7" name="Contenidor de número de diapositiva 6"/>
          <p:cNvSpPr>
            <a:spLocks noGrp="1"/>
          </p:cNvSpPr>
          <p:nvPr>
            <p:ph type="sldNum" sz="quarter" idx="12"/>
          </p:nvPr>
        </p:nvSpPr>
        <p:spPr/>
        <p:txBody>
          <a:body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1076414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p>
        </p:txBody>
      </p:sp>
      <p:sp>
        <p:nvSpPr>
          <p:cNvPr id="3" name="Contenidor de text vertical 2"/>
          <p:cNvSpPr>
            <a:spLocks noGrp="1"/>
          </p:cNvSpPr>
          <p:nvPr>
            <p:ph type="body" orient="vert" idx="1"/>
          </p:nvPr>
        </p:nvSpPr>
        <p:spPr/>
        <p:txBody>
          <a:bodyPr vert="eaVert"/>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p:cNvSpPr>
            <a:spLocks noGrp="1"/>
          </p:cNvSpPr>
          <p:nvPr>
            <p:ph type="dt" sz="half" idx="10"/>
          </p:nvPr>
        </p:nvSpPr>
        <p:spPr/>
        <p:txBody>
          <a:bodyPr/>
          <a:lstStyle/>
          <a:p>
            <a:fld id="{1D8BD707-D9CF-40AE-B4C6-C98DA3205C09}" type="datetimeFigureOut">
              <a:rPr lang="en-US" smtClean="0"/>
              <a:t>6/13/2024</a:t>
            </a:fld>
            <a:endParaRPr lang="en-US"/>
          </a:p>
        </p:txBody>
      </p:sp>
      <p:sp>
        <p:nvSpPr>
          <p:cNvPr id="5" name="Contenidor de peu de pàgina 4"/>
          <p:cNvSpPr>
            <a:spLocks noGrp="1"/>
          </p:cNvSpPr>
          <p:nvPr>
            <p:ph type="ftr" sz="quarter" idx="11"/>
          </p:nvPr>
        </p:nvSpPr>
        <p:spPr/>
        <p:txBody>
          <a:bodyPr/>
          <a:lstStyle/>
          <a:p>
            <a:endParaRPr lang="ca-ES"/>
          </a:p>
        </p:txBody>
      </p:sp>
      <p:sp>
        <p:nvSpPr>
          <p:cNvPr id="6" name="Contenidor de número de diapositiva 5"/>
          <p:cNvSpPr>
            <a:spLocks noGrp="1"/>
          </p:cNvSpPr>
          <p:nvPr>
            <p:ph type="sldNum" sz="quarter" idx="12"/>
          </p:nvPr>
        </p:nvSpPr>
        <p:spPr/>
        <p:txBody>
          <a:body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1221537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p:cNvSpPr>
            <a:spLocks noGrp="1"/>
          </p:cNvSpPr>
          <p:nvPr>
            <p:ph type="title" orient="vert"/>
          </p:nvPr>
        </p:nvSpPr>
        <p:spPr>
          <a:xfrm>
            <a:off x="8724900" y="365125"/>
            <a:ext cx="2628900" cy="5811838"/>
          </a:xfrm>
        </p:spPr>
        <p:txBody>
          <a:bodyPr vert="eaVert"/>
          <a:lstStyle/>
          <a:p>
            <a:r>
              <a:rPr lang="ca-ES"/>
              <a:t>Feu clic aquí per editar l'estil</a:t>
            </a:r>
          </a:p>
        </p:txBody>
      </p:sp>
      <p:sp>
        <p:nvSpPr>
          <p:cNvPr id="3" name="Contenidor de text vertical 2"/>
          <p:cNvSpPr>
            <a:spLocks noGrp="1"/>
          </p:cNvSpPr>
          <p:nvPr>
            <p:ph type="body" orient="vert" idx="1"/>
          </p:nvPr>
        </p:nvSpPr>
        <p:spPr>
          <a:xfrm>
            <a:off x="838200" y="365125"/>
            <a:ext cx="7734300" cy="5811838"/>
          </a:xfrm>
        </p:spPr>
        <p:txBody>
          <a:bodyPr vert="eaVert"/>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p:cNvSpPr>
            <a:spLocks noGrp="1"/>
          </p:cNvSpPr>
          <p:nvPr>
            <p:ph type="dt" sz="half" idx="10"/>
          </p:nvPr>
        </p:nvSpPr>
        <p:spPr/>
        <p:txBody>
          <a:bodyPr/>
          <a:lstStyle/>
          <a:p>
            <a:fld id="{1D8BD707-D9CF-40AE-B4C6-C98DA3205C09}" type="datetimeFigureOut">
              <a:rPr lang="en-US" smtClean="0"/>
              <a:t>6/13/2024</a:t>
            </a:fld>
            <a:endParaRPr lang="en-US"/>
          </a:p>
        </p:txBody>
      </p:sp>
      <p:sp>
        <p:nvSpPr>
          <p:cNvPr id="5" name="Contenidor de peu de pàgina 4"/>
          <p:cNvSpPr>
            <a:spLocks noGrp="1"/>
          </p:cNvSpPr>
          <p:nvPr>
            <p:ph type="ftr" sz="quarter" idx="11"/>
          </p:nvPr>
        </p:nvSpPr>
        <p:spPr/>
        <p:txBody>
          <a:bodyPr/>
          <a:lstStyle/>
          <a:p>
            <a:endParaRPr lang="ca-ES"/>
          </a:p>
        </p:txBody>
      </p:sp>
      <p:sp>
        <p:nvSpPr>
          <p:cNvPr id="6" name="Contenidor de número de diapositiva 5"/>
          <p:cNvSpPr>
            <a:spLocks noGrp="1"/>
          </p:cNvSpPr>
          <p:nvPr>
            <p:ph type="sldNum" sz="quarter" idx="12"/>
          </p:nvPr>
        </p:nvSpPr>
        <p:spPr/>
        <p:txBody>
          <a:body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33163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4" name="Holder 4"/>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2255185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2"/>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6" name="Holder 6"/>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83108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p>
        </p:txBody>
      </p:sp>
      <p:sp>
        <p:nvSpPr>
          <p:cNvPr id="3" name="Contenidor de contingut 2"/>
          <p:cNvSpPr>
            <a:spLocks noGrp="1"/>
          </p:cNvSpPr>
          <p:nvPr>
            <p:ph idx="1"/>
          </p:nvPr>
        </p:nvSpPr>
        <p:spPr>
          <a:xfrm>
            <a:off x="475200" y="2059201"/>
            <a:ext cx="11285429" cy="3674056"/>
          </a:xfrm>
        </p:spPr>
        <p:txBody>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ca-ES" dirty="0"/>
          </a:p>
        </p:txBody>
      </p:sp>
      <p:sp>
        <p:nvSpPr>
          <p:cNvPr id="5" name="Contenidor de text 4"/>
          <p:cNvSpPr>
            <a:spLocks noGrp="1"/>
          </p:cNvSpPr>
          <p:nvPr>
            <p:ph type="body" sz="quarter" idx="13"/>
          </p:nvPr>
        </p:nvSpPr>
        <p:spPr>
          <a:xfrm>
            <a:off x="475199" y="1268413"/>
            <a:ext cx="11428800" cy="428400"/>
          </a:xfrm>
        </p:spPr>
        <p:txBody>
          <a:bodyPr>
            <a:normAutofit/>
          </a:bodyPr>
          <a:lstStyle>
            <a:lvl1pPr marL="0" indent="0">
              <a:buFontTx/>
              <a:buNone/>
              <a:defRPr sz="2200" b="1"/>
            </a:lvl1pPr>
          </a:lstStyle>
          <a:p>
            <a:pPr lvl="0"/>
            <a:r>
              <a:rPr lang="ca-ES"/>
              <a:t>Editeu els estils de text del patró</a:t>
            </a:r>
          </a:p>
        </p:txBody>
      </p:sp>
      <p:sp>
        <p:nvSpPr>
          <p:cNvPr id="4" name="Contenidor de número de diapositiva 5">
            <a:extLst>
              <a:ext uri="{FF2B5EF4-FFF2-40B4-BE49-F238E27FC236}">
                <a16:creationId xmlns:a16="http://schemas.microsoft.com/office/drawing/2014/main" id="{69952EBA-ED11-FE38-6CAF-E2F181439FA5}"/>
              </a:ext>
            </a:extLst>
          </p:cNvPr>
          <p:cNvSpPr>
            <a:spLocks noGrp="1"/>
          </p:cNvSpPr>
          <p:nvPr>
            <p:ph type="sldNum" sz="quarter" idx="14"/>
          </p:nvPr>
        </p:nvSpPr>
        <p:spPr/>
        <p:txBody>
          <a:bodyPr/>
          <a:lstStyle>
            <a:lvl1pPr>
              <a:defRPr/>
            </a:lvl1pPr>
          </a:lstStyle>
          <a:p>
            <a:fld id="{78D2E61C-275F-435F-9AD0-B086FD93C6D0}" type="slidenum">
              <a:rPr lang="ca-ES" altLang="ca-ES"/>
              <a:pPr/>
              <a:t>‹Nº›</a:t>
            </a:fld>
            <a:endParaRPr lang="ca-ES" altLang="ca-ES"/>
          </a:p>
        </p:txBody>
      </p:sp>
    </p:spTree>
    <p:extLst>
      <p:ext uri="{BB962C8B-B14F-4D97-AF65-F5344CB8AC3E}">
        <p14:creationId xmlns:p14="http://schemas.microsoft.com/office/powerpoint/2010/main" val="2697633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24418" y="1073150"/>
            <a:ext cx="11178540" cy="0"/>
          </a:xfrm>
          <a:custGeom>
            <a:avLst/>
            <a:gdLst/>
            <a:ahLst/>
            <a:cxnLst/>
            <a:rect l="l" t="t" r="r" b="b"/>
            <a:pathLst>
              <a:path w="8383905">
                <a:moveTo>
                  <a:pt x="0" y="0"/>
                </a:moveTo>
                <a:lnTo>
                  <a:pt x="8383587" y="0"/>
                </a:lnTo>
              </a:path>
            </a:pathLst>
          </a:custGeom>
          <a:ln w="28575">
            <a:solidFill>
              <a:srgbClr val="C00000"/>
            </a:solidFill>
          </a:ln>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2400" b="1" i="0">
                <a:solidFill>
                  <a:srgbClr val="C0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6" name="Holder 6"/>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1531773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C00000"/>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7" name="Holder 7"/>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1534910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3274483" y="374665"/>
            <a:ext cx="5585832" cy="1225537"/>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2400" b="1" i="0">
                <a:solidFill>
                  <a:srgbClr val="C0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5" name="Holder 5"/>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238141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4" name="Holder 4"/>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1069462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ítol i objectes sense logo">
    <p:spTree>
      <p:nvGrpSpPr>
        <p:cNvPr id="1" name=""/>
        <p:cNvGrpSpPr/>
        <p:nvPr/>
      </p:nvGrpSpPr>
      <p:grpSpPr>
        <a:xfrm>
          <a:off x="0" y="0"/>
          <a:ext cx="0" cy="0"/>
          <a:chOff x="0" y="0"/>
          <a:chExt cx="0" cy="0"/>
        </a:xfrm>
      </p:grpSpPr>
      <p:cxnSp>
        <p:nvCxnSpPr>
          <p:cNvPr id="4" name="Connector recte 6">
            <a:extLst>
              <a:ext uri="{FF2B5EF4-FFF2-40B4-BE49-F238E27FC236}">
                <a16:creationId xmlns:a16="http://schemas.microsoft.com/office/drawing/2014/main" id="{7F9B24DE-3B72-B031-53C8-679882A83F23}"/>
              </a:ext>
            </a:extLst>
          </p:cNvPr>
          <p:cNvCxnSpPr/>
          <p:nvPr/>
        </p:nvCxnSpPr>
        <p:spPr>
          <a:xfrm>
            <a:off x="624418" y="1073150"/>
            <a:ext cx="1117811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ítol 1"/>
          <p:cNvSpPr>
            <a:spLocks noGrp="1"/>
          </p:cNvSpPr>
          <p:nvPr>
            <p:ph type="title"/>
          </p:nvPr>
        </p:nvSpPr>
        <p:spPr/>
        <p:txBody>
          <a:bodyPr/>
          <a:lstStyle/>
          <a:p>
            <a:r>
              <a:rPr lang="ca-ES"/>
              <a:t>Feu clic aquí per editar l'estil</a:t>
            </a:r>
          </a:p>
        </p:txBody>
      </p:sp>
      <p:sp>
        <p:nvSpPr>
          <p:cNvPr id="3" name="Contenidor de contingut 2"/>
          <p:cNvSpPr>
            <a:spLocks noGrp="1"/>
          </p:cNvSpPr>
          <p:nvPr>
            <p:ph idx="1"/>
          </p:nvPr>
        </p:nvSpPr>
        <p:spPr>
          <a:xfrm>
            <a:off x="475200" y="2059201"/>
            <a:ext cx="11285429" cy="4106103"/>
          </a:xfrm>
        </p:spPr>
        <p:txBody>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ca-ES" dirty="0"/>
          </a:p>
        </p:txBody>
      </p:sp>
      <p:sp>
        <p:nvSpPr>
          <p:cNvPr id="8" name="Contenidor de text 4"/>
          <p:cNvSpPr>
            <a:spLocks noGrp="1"/>
          </p:cNvSpPr>
          <p:nvPr>
            <p:ph type="body" sz="quarter" idx="13"/>
          </p:nvPr>
        </p:nvSpPr>
        <p:spPr>
          <a:xfrm>
            <a:off x="475199" y="1268413"/>
            <a:ext cx="11428800" cy="428400"/>
          </a:xfrm>
        </p:spPr>
        <p:txBody>
          <a:bodyPr>
            <a:normAutofit/>
          </a:bodyPr>
          <a:lstStyle>
            <a:lvl1pPr marL="0" indent="0">
              <a:buFontTx/>
              <a:buNone/>
              <a:defRPr sz="2200" b="1"/>
            </a:lvl1pPr>
          </a:lstStyle>
          <a:p>
            <a:pPr lvl="0"/>
            <a:r>
              <a:rPr lang="ca-ES"/>
              <a:t>Editeu els estils de text del patró</a:t>
            </a:r>
          </a:p>
        </p:txBody>
      </p:sp>
      <p:sp>
        <p:nvSpPr>
          <p:cNvPr id="5" name="Contenidor de número de diapositiva 5">
            <a:extLst>
              <a:ext uri="{FF2B5EF4-FFF2-40B4-BE49-F238E27FC236}">
                <a16:creationId xmlns:a16="http://schemas.microsoft.com/office/drawing/2014/main" id="{397BF092-10EC-4F4B-4A07-AAD56CC2BD83}"/>
              </a:ext>
            </a:extLst>
          </p:cNvPr>
          <p:cNvSpPr>
            <a:spLocks noGrp="1"/>
          </p:cNvSpPr>
          <p:nvPr>
            <p:ph type="sldNum" sz="quarter" idx="14"/>
          </p:nvPr>
        </p:nvSpPr>
        <p:spPr/>
        <p:txBody>
          <a:bodyPr/>
          <a:lstStyle>
            <a:lvl1pPr>
              <a:defRPr/>
            </a:lvl1pPr>
          </a:lstStyle>
          <a:p>
            <a:fld id="{92BCB685-E1AD-46ED-A1EE-47B436208A03}" type="slidenum">
              <a:rPr lang="ca-ES" altLang="ca-ES"/>
              <a:pPr/>
              <a:t>‹Nº›</a:t>
            </a:fld>
            <a:endParaRPr lang="ca-ES" altLang="ca-ES"/>
          </a:p>
        </p:txBody>
      </p:sp>
    </p:spTree>
    <p:extLst>
      <p:ext uri="{BB962C8B-B14F-4D97-AF65-F5344CB8AC3E}">
        <p14:creationId xmlns:p14="http://schemas.microsoft.com/office/powerpoint/2010/main" val="1699793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ol i objectes sense nivell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endParaRPr lang="ca-ES" dirty="0"/>
          </a:p>
        </p:txBody>
      </p:sp>
      <p:sp>
        <p:nvSpPr>
          <p:cNvPr id="3" name="Contenidor de contingut 2"/>
          <p:cNvSpPr>
            <a:spLocks noGrp="1"/>
          </p:cNvSpPr>
          <p:nvPr>
            <p:ph idx="1"/>
          </p:nvPr>
        </p:nvSpPr>
        <p:spPr>
          <a:xfrm>
            <a:off x="475200" y="2059201"/>
            <a:ext cx="11285429" cy="3530039"/>
          </a:xfrm>
        </p:spPr>
        <p:txBody>
          <a:bodyPr/>
          <a:lstStyle>
            <a:lvl1pPr marL="0" indent="0">
              <a:buNone/>
              <a:defRPr/>
            </a:lvl1pPr>
          </a:lstStyle>
          <a:p>
            <a:pPr lvl="0"/>
            <a:r>
              <a:rPr lang="ca-ES"/>
              <a:t>Editeu els estils de text del patró</a:t>
            </a:r>
          </a:p>
        </p:txBody>
      </p:sp>
      <p:sp>
        <p:nvSpPr>
          <p:cNvPr id="7" name="Contenidor de text 4"/>
          <p:cNvSpPr>
            <a:spLocks noGrp="1"/>
          </p:cNvSpPr>
          <p:nvPr>
            <p:ph type="body" sz="quarter" idx="13"/>
          </p:nvPr>
        </p:nvSpPr>
        <p:spPr>
          <a:xfrm>
            <a:off x="475199" y="1268413"/>
            <a:ext cx="11428800" cy="428400"/>
          </a:xfrm>
        </p:spPr>
        <p:txBody>
          <a:bodyPr>
            <a:normAutofit/>
          </a:bodyPr>
          <a:lstStyle>
            <a:lvl1pPr marL="0" indent="0">
              <a:buFontTx/>
              <a:buNone/>
              <a:defRPr sz="2200" b="1"/>
            </a:lvl1pPr>
          </a:lstStyle>
          <a:p>
            <a:pPr lvl="0"/>
            <a:r>
              <a:rPr lang="ca-ES"/>
              <a:t>Editeu els estils de text del patró</a:t>
            </a:r>
          </a:p>
        </p:txBody>
      </p:sp>
      <p:sp>
        <p:nvSpPr>
          <p:cNvPr id="4" name="Contenidor de número de diapositiva 5">
            <a:extLst>
              <a:ext uri="{FF2B5EF4-FFF2-40B4-BE49-F238E27FC236}">
                <a16:creationId xmlns:a16="http://schemas.microsoft.com/office/drawing/2014/main" id="{840ADF52-F43B-F59F-43C6-4193FBEABBB8}"/>
              </a:ext>
            </a:extLst>
          </p:cNvPr>
          <p:cNvSpPr>
            <a:spLocks noGrp="1"/>
          </p:cNvSpPr>
          <p:nvPr>
            <p:ph type="sldNum" sz="quarter" idx="14"/>
          </p:nvPr>
        </p:nvSpPr>
        <p:spPr/>
        <p:txBody>
          <a:bodyPr/>
          <a:lstStyle>
            <a:lvl1pPr>
              <a:defRPr/>
            </a:lvl1pPr>
          </a:lstStyle>
          <a:p>
            <a:fld id="{B7A59088-3E63-4EDD-8869-B9C5F034A314}" type="slidenum">
              <a:rPr lang="ca-ES" altLang="ca-ES"/>
              <a:pPr/>
              <a:t>‹Nº›</a:t>
            </a:fld>
            <a:endParaRPr lang="ca-ES" altLang="ca-ES"/>
          </a:p>
        </p:txBody>
      </p:sp>
    </p:spTree>
    <p:extLst>
      <p:ext uri="{BB962C8B-B14F-4D97-AF65-F5344CB8AC3E}">
        <p14:creationId xmlns:p14="http://schemas.microsoft.com/office/powerpoint/2010/main" val="3292021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es column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p>
        </p:txBody>
      </p:sp>
      <p:sp>
        <p:nvSpPr>
          <p:cNvPr id="3" name="Contenidor de contingut 2"/>
          <p:cNvSpPr>
            <a:spLocks noGrp="1"/>
          </p:cNvSpPr>
          <p:nvPr>
            <p:ph sz="half" idx="1"/>
          </p:nvPr>
        </p:nvSpPr>
        <p:spPr>
          <a:xfrm>
            <a:off x="475200" y="2059201"/>
            <a:ext cx="5384800" cy="3674055"/>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ca-ES" dirty="0"/>
          </a:p>
        </p:txBody>
      </p:sp>
      <p:sp>
        <p:nvSpPr>
          <p:cNvPr id="4" name="Contenidor de contingut 3"/>
          <p:cNvSpPr>
            <a:spLocks noGrp="1"/>
          </p:cNvSpPr>
          <p:nvPr>
            <p:ph sz="half" idx="2"/>
          </p:nvPr>
        </p:nvSpPr>
        <p:spPr>
          <a:xfrm>
            <a:off x="6197600" y="2059201"/>
            <a:ext cx="5384800" cy="3674055"/>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ca-ES" dirty="0"/>
          </a:p>
        </p:txBody>
      </p:sp>
      <p:sp>
        <p:nvSpPr>
          <p:cNvPr id="9" name="Contenidor de text 4"/>
          <p:cNvSpPr>
            <a:spLocks noGrp="1"/>
          </p:cNvSpPr>
          <p:nvPr>
            <p:ph type="body" sz="quarter" idx="13"/>
          </p:nvPr>
        </p:nvSpPr>
        <p:spPr>
          <a:xfrm>
            <a:off x="475199" y="1268413"/>
            <a:ext cx="11428800" cy="428400"/>
          </a:xfrm>
        </p:spPr>
        <p:txBody>
          <a:bodyPr>
            <a:normAutofit/>
          </a:bodyPr>
          <a:lstStyle>
            <a:lvl1pPr marL="0" indent="0">
              <a:buFontTx/>
              <a:buNone/>
              <a:defRPr sz="2200" b="1"/>
            </a:lvl1pPr>
          </a:lstStyle>
          <a:p>
            <a:pPr lvl="0"/>
            <a:r>
              <a:rPr lang="ca-ES"/>
              <a:t>Editeu els estils de text del patró</a:t>
            </a:r>
          </a:p>
        </p:txBody>
      </p:sp>
      <p:sp>
        <p:nvSpPr>
          <p:cNvPr id="5" name="Contenidor de número de diapositiva 5">
            <a:extLst>
              <a:ext uri="{FF2B5EF4-FFF2-40B4-BE49-F238E27FC236}">
                <a16:creationId xmlns:a16="http://schemas.microsoft.com/office/drawing/2014/main" id="{81BEDC7A-67A9-0B23-0A6C-3E47BC1803AC}"/>
              </a:ext>
            </a:extLst>
          </p:cNvPr>
          <p:cNvSpPr>
            <a:spLocks noGrp="1"/>
          </p:cNvSpPr>
          <p:nvPr>
            <p:ph type="sldNum" sz="quarter" idx="14"/>
          </p:nvPr>
        </p:nvSpPr>
        <p:spPr/>
        <p:txBody>
          <a:bodyPr/>
          <a:lstStyle>
            <a:lvl1pPr>
              <a:defRPr/>
            </a:lvl1pPr>
          </a:lstStyle>
          <a:p>
            <a:fld id="{9E42A525-4D98-47D0-AB26-EADAD23AD84E}" type="slidenum">
              <a:rPr lang="ca-ES" altLang="ca-ES"/>
              <a:pPr/>
              <a:t>‹Nº›</a:t>
            </a:fld>
            <a:endParaRPr lang="ca-ES" altLang="ca-ES"/>
          </a:p>
        </p:txBody>
      </p:sp>
    </p:spTree>
    <p:extLst>
      <p:ext uri="{BB962C8B-B14F-4D97-AF65-F5344CB8AC3E}">
        <p14:creationId xmlns:p14="http://schemas.microsoft.com/office/powerpoint/2010/main" val="40255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En blanc">
    <p:spTree>
      <p:nvGrpSpPr>
        <p:cNvPr id="1" name=""/>
        <p:cNvGrpSpPr/>
        <p:nvPr/>
      </p:nvGrpSpPr>
      <p:grpSpPr>
        <a:xfrm>
          <a:off x="0" y="0"/>
          <a:ext cx="0" cy="0"/>
          <a:chOff x="0" y="0"/>
          <a:chExt cx="0" cy="0"/>
        </a:xfrm>
      </p:grpSpPr>
      <p:sp>
        <p:nvSpPr>
          <p:cNvPr id="2" name="Contenidor de número de diapositiva 3">
            <a:extLst>
              <a:ext uri="{FF2B5EF4-FFF2-40B4-BE49-F238E27FC236}">
                <a16:creationId xmlns:a16="http://schemas.microsoft.com/office/drawing/2014/main" id="{67F4F856-4681-5D41-FD22-76D794F42B5A}"/>
              </a:ext>
            </a:extLst>
          </p:cNvPr>
          <p:cNvSpPr>
            <a:spLocks noGrp="1"/>
          </p:cNvSpPr>
          <p:nvPr>
            <p:ph type="sldNum" sz="quarter" idx="10"/>
          </p:nvPr>
        </p:nvSpPr>
        <p:spPr/>
        <p:txBody>
          <a:bodyPr/>
          <a:lstStyle>
            <a:lvl1pPr>
              <a:defRPr/>
            </a:lvl1pPr>
          </a:lstStyle>
          <a:p>
            <a:fld id="{385663B0-E311-4A11-BCD1-C6B17748F8A2}" type="slidenum">
              <a:rPr lang="ca-ES" altLang="ca-ES"/>
              <a:pPr/>
              <a:t>‹Nº›</a:t>
            </a:fld>
            <a:endParaRPr lang="ca-ES" altLang="ca-ES"/>
          </a:p>
        </p:txBody>
      </p:sp>
    </p:spTree>
    <p:extLst>
      <p:ext uri="{BB962C8B-B14F-4D97-AF65-F5344CB8AC3E}">
        <p14:creationId xmlns:p14="http://schemas.microsoft.com/office/powerpoint/2010/main" val="3844085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p:cNvSpPr>
            <a:spLocks noGrp="1"/>
          </p:cNvSpPr>
          <p:nvPr>
            <p:ph type="ctrTitle"/>
          </p:nvPr>
        </p:nvSpPr>
        <p:spPr>
          <a:xfrm>
            <a:off x="1524000" y="1122363"/>
            <a:ext cx="9144000" cy="2387600"/>
          </a:xfrm>
        </p:spPr>
        <p:txBody>
          <a:bodyPr anchor="b"/>
          <a:lstStyle>
            <a:lvl1pPr algn="ctr">
              <a:defRPr sz="6000"/>
            </a:lvl1pPr>
          </a:lstStyle>
          <a:p>
            <a:r>
              <a:rPr lang="ca-ES"/>
              <a:t>Feu clic aquí per editar l'estil</a:t>
            </a:r>
          </a:p>
        </p:txBody>
      </p:sp>
      <p:sp>
        <p:nvSpPr>
          <p:cNvPr id="3" name="Subtíto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a:t>Feu clic aquí per editar l'estil de subtítols del patró</a:t>
            </a:r>
          </a:p>
        </p:txBody>
      </p:sp>
      <p:sp>
        <p:nvSpPr>
          <p:cNvPr id="4" name="Contenidor de data 3"/>
          <p:cNvSpPr>
            <a:spLocks noGrp="1"/>
          </p:cNvSpPr>
          <p:nvPr>
            <p:ph type="dt" sz="half" idx="10"/>
          </p:nvPr>
        </p:nvSpPr>
        <p:spPr/>
        <p:txBody>
          <a:bodyPr/>
          <a:lstStyle/>
          <a:p>
            <a:fld id="{1D8BD707-D9CF-40AE-B4C6-C98DA3205C09}" type="datetimeFigureOut">
              <a:rPr lang="en-US" smtClean="0"/>
              <a:t>6/13/2024</a:t>
            </a:fld>
            <a:endParaRPr lang="en-US"/>
          </a:p>
        </p:txBody>
      </p:sp>
      <p:sp>
        <p:nvSpPr>
          <p:cNvPr id="5" name="Contenidor de peu de pàgina 4"/>
          <p:cNvSpPr>
            <a:spLocks noGrp="1"/>
          </p:cNvSpPr>
          <p:nvPr>
            <p:ph type="ftr" sz="quarter" idx="11"/>
          </p:nvPr>
        </p:nvSpPr>
        <p:spPr/>
        <p:txBody>
          <a:bodyPr/>
          <a:lstStyle/>
          <a:p>
            <a:endParaRPr lang="ca-ES"/>
          </a:p>
        </p:txBody>
      </p:sp>
      <p:sp>
        <p:nvSpPr>
          <p:cNvPr id="6" name="Contenidor de número de diapositiva 5"/>
          <p:cNvSpPr>
            <a:spLocks noGrp="1"/>
          </p:cNvSpPr>
          <p:nvPr>
            <p:ph type="sldNum" sz="quarter" idx="12"/>
          </p:nvPr>
        </p:nvSpPr>
        <p:spPr/>
        <p:txBody>
          <a:body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3447589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p>
        </p:txBody>
      </p:sp>
      <p:sp>
        <p:nvSpPr>
          <p:cNvPr id="3" name="Contenidor de contingut 2"/>
          <p:cNvSpPr>
            <a:spLocks noGrp="1"/>
          </p:cNvSpPr>
          <p:nvPr>
            <p:ph idx="1"/>
          </p:nvPr>
        </p:nvSpPr>
        <p:spPr/>
        <p:txBody>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p:cNvSpPr>
            <a:spLocks noGrp="1"/>
          </p:cNvSpPr>
          <p:nvPr>
            <p:ph type="dt" sz="half" idx="10"/>
          </p:nvPr>
        </p:nvSpPr>
        <p:spPr/>
        <p:txBody>
          <a:bodyPr/>
          <a:lstStyle/>
          <a:p>
            <a:fld id="{1D8BD707-D9CF-40AE-B4C6-C98DA3205C09}" type="datetimeFigureOut">
              <a:rPr lang="en-US" smtClean="0"/>
              <a:t>6/13/2024</a:t>
            </a:fld>
            <a:endParaRPr lang="en-US"/>
          </a:p>
        </p:txBody>
      </p:sp>
      <p:sp>
        <p:nvSpPr>
          <p:cNvPr id="5" name="Contenidor de peu de pàgina 4"/>
          <p:cNvSpPr>
            <a:spLocks noGrp="1"/>
          </p:cNvSpPr>
          <p:nvPr>
            <p:ph type="ftr" sz="quarter" idx="11"/>
          </p:nvPr>
        </p:nvSpPr>
        <p:spPr/>
        <p:txBody>
          <a:bodyPr/>
          <a:lstStyle/>
          <a:p>
            <a:endParaRPr lang="ca-ES"/>
          </a:p>
        </p:txBody>
      </p:sp>
      <p:sp>
        <p:nvSpPr>
          <p:cNvPr id="6" name="Contenidor de número de diapositiva 5"/>
          <p:cNvSpPr>
            <a:spLocks noGrp="1"/>
          </p:cNvSpPr>
          <p:nvPr>
            <p:ph type="sldNum" sz="quarter" idx="12"/>
          </p:nvPr>
        </p:nvSpPr>
        <p:spPr/>
        <p:txBody>
          <a:body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7372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p:cNvSpPr>
            <a:spLocks noGrp="1"/>
          </p:cNvSpPr>
          <p:nvPr>
            <p:ph type="title"/>
          </p:nvPr>
        </p:nvSpPr>
        <p:spPr>
          <a:xfrm>
            <a:off x="831850" y="1709738"/>
            <a:ext cx="10515600" cy="2852737"/>
          </a:xfrm>
        </p:spPr>
        <p:txBody>
          <a:bodyPr anchor="b"/>
          <a:lstStyle>
            <a:lvl1pPr>
              <a:defRPr sz="6000"/>
            </a:lvl1pPr>
          </a:lstStyle>
          <a:p>
            <a:r>
              <a:rPr lang="ca-ES"/>
              <a:t>Feu clic aquí per editar l'estil</a:t>
            </a:r>
          </a:p>
        </p:txBody>
      </p:sp>
      <p:sp>
        <p:nvSpPr>
          <p:cNvPr id="3" name="Contenidor de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a-ES"/>
              <a:t>Editeu els estils de text del patró</a:t>
            </a:r>
          </a:p>
        </p:txBody>
      </p:sp>
      <p:sp>
        <p:nvSpPr>
          <p:cNvPr id="4" name="Contenidor de data 3"/>
          <p:cNvSpPr>
            <a:spLocks noGrp="1"/>
          </p:cNvSpPr>
          <p:nvPr>
            <p:ph type="dt" sz="half" idx="10"/>
          </p:nvPr>
        </p:nvSpPr>
        <p:spPr/>
        <p:txBody>
          <a:bodyPr/>
          <a:lstStyle/>
          <a:p>
            <a:fld id="{1D8BD707-D9CF-40AE-B4C6-C98DA3205C09}" type="datetimeFigureOut">
              <a:rPr lang="en-US" smtClean="0"/>
              <a:t>6/13/2024</a:t>
            </a:fld>
            <a:endParaRPr lang="en-US"/>
          </a:p>
        </p:txBody>
      </p:sp>
      <p:sp>
        <p:nvSpPr>
          <p:cNvPr id="5" name="Contenidor de peu de pàgina 4"/>
          <p:cNvSpPr>
            <a:spLocks noGrp="1"/>
          </p:cNvSpPr>
          <p:nvPr>
            <p:ph type="ftr" sz="quarter" idx="11"/>
          </p:nvPr>
        </p:nvSpPr>
        <p:spPr/>
        <p:txBody>
          <a:bodyPr/>
          <a:lstStyle/>
          <a:p>
            <a:endParaRPr lang="ca-ES"/>
          </a:p>
        </p:txBody>
      </p:sp>
      <p:sp>
        <p:nvSpPr>
          <p:cNvPr id="6" name="Contenidor de número de diapositiva 5"/>
          <p:cNvSpPr>
            <a:spLocks noGrp="1"/>
          </p:cNvSpPr>
          <p:nvPr>
            <p:ph type="sldNum" sz="quarter" idx="12"/>
          </p:nvPr>
        </p:nvSpPr>
        <p:spPr/>
        <p:txBody>
          <a:body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3948735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ontenidor de títol 1">
            <a:extLst>
              <a:ext uri="{FF2B5EF4-FFF2-40B4-BE49-F238E27FC236}">
                <a16:creationId xmlns:a16="http://schemas.microsoft.com/office/drawing/2014/main" id="{9295223F-2DE2-732A-FA91-659DE84D54E6}"/>
              </a:ext>
            </a:extLst>
          </p:cNvPr>
          <p:cNvSpPr>
            <a:spLocks noGrp="1"/>
          </p:cNvSpPr>
          <p:nvPr>
            <p:ph type="title"/>
          </p:nvPr>
        </p:nvSpPr>
        <p:spPr bwMode="auto">
          <a:xfrm>
            <a:off x="476251" y="573088"/>
            <a:ext cx="1142788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altLang="ca-ES"/>
              <a:t>Feu clic aquí per editar l'estil</a:t>
            </a:r>
          </a:p>
        </p:txBody>
      </p:sp>
      <p:sp>
        <p:nvSpPr>
          <p:cNvPr id="1027" name="Contenidor de text 2">
            <a:extLst>
              <a:ext uri="{FF2B5EF4-FFF2-40B4-BE49-F238E27FC236}">
                <a16:creationId xmlns:a16="http://schemas.microsoft.com/office/drawing/2014/main" id="{6C6F98B0-1763-3C8B-58F2-54BBF6E2CFE3}"/>
              </a:ext>
            </a:extLst>
          </p:cNvPr>
          <p:cNvSpPr>
            <a:spLocks noGrp="1"/>
          </p:cNvSpPr>
          <p:nvPr>
            <p:ph type="body" idx="1"/>
          </p:nvPr>
        </p:nvSpPr>
        <p:spPr bwMode="auto">
          <a:xfrm>
            <a:off x="476251" y="2058988"/>
            <a:ext cx="11178116"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altLang="ca-ES"/>
              <a:t>Feu clic aquí per editar estils</a:t>
            </a:r>
          </a:p>
          <a:p>
            <a:pPr lvl="1"/>
            <a:r>
              <a:rPr lang="ca-ES" altLang="ca-ES"/>
              <a:t>Segon nivell</a:t>
            </a:r>
          </a:p>
          <a:p>
            <a:pPr lvl="2"/>
            <a:r>
              <a:rPr lang="ca-ES" altLang="ca-ES"/>
              <a:t>Tercer nivell</a:t>
            </a:r>
          </a:p>
          <a:p>
            <a:pPr lvl="3"/>
            <a:r>
              <a:rPr lang="ca-ES" altLang="ca-ES"/>
              <a:t>Quart nivell</a:t>
            </a:r>
          </a:p>
          <a:p>
            <a:pPr lvl="4"/>
            <a:r>
              <a:rPr lang="ca-ES" altLang="ca-ES"/>
              <a:t>Cinquè nivell</a:t>
            </a:r>
          </a:p>
        </p:txBody>
      </p:sp>
      <p:sp>
        <p:nvSpPr>
          <p:cNvPr id="6" name="Contenidor de número de diapositiva 5">
            <a:extLst>
              <a:ext uri="{FF2B5EF4-FFF2-40B4-BE49-F238E27FC236}">
                <a16:creationId xmlns:a16="http://schemas.microsoft.com/office/drawing/2014/main" id="{57A182EE-631E-6269-81A4-FB4180EC4BF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a:solidFill>
                  <a:srgbClr val="898989"/>
                </a:solidFill>
                <a:latin typeface="Arial" panose="020B0604020202020204" pitchFamily="34" charset="0"/>
              </a:defRPr>
            </a:lvl1pPr>
          </a:lstStyle>
          <a:p>
            <a:fld id="{FC7B9EFB-FDB1-4FDF-AEB0-A3A865B3A333}" type="slidenum">
              <a:rPr lang="ca-ES" altLang="ca-ES"/>
              <a:pPr/>
              <a:t>‹Nº›</a:t>
            </a:fld>
            <a:endParaRPr lang="ca-ES" altLang="ca-ES"/>
          </a:p>
        </p:txBody>
      </p:sp>
      <p:cxnSp>
        <p:nvCxnSpPr>
          <p:cNvPr id="8" name="Connector recte 7">
            <a:extLst>
              <a:ext uri="{FF2B5EF4-FFF2-40B4-BE49-F238E27FC236}">
                <a16:creationId xmlns:a16="http://schemas.microsoft.com/office/drawing/2014/main" id="{5174B65E-F774-BB8F-7267-7A821037307D}"/>
              </a:ext>
            </a:extLst>
          </p:cNvPr>
          <p:cNvCxnSpPr/>
          <p:nvPr/>
        </p:nvCxnSpPr>
        <p:spPr>
          <a:xfrm>
            <a:off x="624418" y="1073150"/>
            <a:ext cx="1117811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7041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hdr="0" ftr="0" dt="0"/>
  <p:txStyles>
    <p:titleStyle>
      <a:lvl1pPr algn="l" rtl="0" eaLnBrk="1" fontAlgn="base" hangingPunct="1">
        <a:spcBef>
          <a:spcPct val="0"/>
        </a:spcBef>
        <a:spcAft>
          <a:spcPct val="0"/>
        </a:spcAft>
        <a:defRPr sz="2400" b="1" kern="1200">
          <a:solidFill>
            <a:srgbClr val="C00000"/>
          </a:solidFill>
          <a:latin typeface="Arial" pitchFamily="34" charset="0"/>
          <a:ea typeface="+mj-ea"/>
          <a:cs typeface="Arial" pitchFamily="34" charset="0"/>
        </a:defRPr>
      </a:lvl1pPr>
      <a:lvl2pPr algn="l" rtl="0" eaLnBrk="1" fontAlgn="base" hangingPunct="1">
        <a:spcBef>
          <a:spcPct val="0"/>
        </a:spcBef>
        <a:spcAft>
          <a:spcPct val="0"/>
        </a:spcAft>
        <a:defRPr sz="2400" b="1">
          <a:solidFill>
            <a:srgbClr val="C00000"/>
          </a:solidFill>
          <a:latin typeface="Arial" charset="0"/>
          <a:cs typeface="Arial" charset="0"/>
        </a:defRPr>
      </a:lvl2pPr>
      <a:lvl3pPr algn="l" rtl="0" eaLnBrk="1" fontAlgn="base" hangingPunct="1">
        <a:spcBef>
          <a:spcPct val="0"/>
        </a:spcBef>
        <a:spcAft>
          <a:spcPct val="0"/>
        </a:spcAft>
        <a:defRPr sz="2400" b="1">
          <a:solidFill>
            <a:srgbClr val="C00000"/>
          </a:solidFill>
          <a:latin typeface="Arial" charset="0"/>
          <a:cs typeface="Arial" charset="0"/>
        </a:defRPr>
      </a:lvl3pPr>
      <a:lvl4pPr algn="l" rtl="0" eaLnBrk="1" fontAlgn="base" hangingPunct="1">
        <a:spcBef>
          <a:spcPct val="0"/>
        </a:spcBef>
        <a:spcAft>
          <a:spcPct val="0"/>
        </a:spcAft>
        <a:defRPr sz="2400" b="1">
          <a:solidFill>
            <a:srgbClr val="C00000"/>
          </a:solidFill>
          <a:latin typeface="Arial" charset="0"/>
          <a:cs typeface="Arial" charset="0"/>
        </a:defRPr>
      </a:lvl4pPr>
      <a:lvl5pPr algn="l" rtl="0" eaLnBrk="1" fontAlgn="base" hangingPunct="1">
        <a:spcBef>
          <a:spcPct val="0"/>
        </a:spcBef>
        <a:spcAft>
          <a:spcPct val="0"/>
        </a:spcAft>
        <a:defRPr sz="2400" b="1">
          <a:solidFill>
            <a:srgbClr val="C00000"/>
          </a:solidFill>
          <a:latin typeface="Arial" charset="0"/>
          <a:cs typeface="Arial" charset="0"/>
        </a:defRPr>
      </a:lvl5pPr>
      <a:lvl6pPr marL="457200" algn="l" rtl="0" eaLnBrk="1" fontAlgn="base" hangingPunct="1">
        <a:spcBef>
          <a:spcPct val="0"/>
        </a:spcBef>
        <a:spcAft>
          <a:spcPct val="0"/>
        </a:spcAft>
        <a:defRPr sz="2400" b="1">
          <a:solidFill>
            <a:srgbClr val="C00000"/>
          </a:solidFill>
          <a:latin typeface="Arial" charset="0"/>
          <a:cs typeface="Arial" charset="0"/>
        </a:defRPr>
      </a:lvl6pPr>
      <a:lvl7pPr marL="914400" algn="l" rtl="0" eaLnBrk="1" fontAlgn="base" hangingPunct="1">
        <a:spcBef>
          <a:spcPct val="0"/>
        </a:spcBef>
        <a:spcAft>
          <a:spcPct val="0"/>
        </a:spcAft>
        <a:defRPr sz="2400" b="1">
          <a:solidFill>
            <a:srgbClr val="C00000"/>
          </a:solidFill>
          <a:latin typeface="Arial" charset="0"/>
          <a:cs typeface="Arial" charset="0"/>
        </a:defRPr>
      </a:lvl7pPr>
      <a:lvl8pPr marL="1371600" algn="l" rtl="0" eaLnBrk="1" fontAlgn="base" hangingPunct="1">
        <a:spcBef>
          <a:spcPct val="0"/>
        </a:spcBef>
        <a:spcAft>
          <a:spcPct val="0"/>
        </a:spcAft>
        <a:defRPr sz="2400" b="1">
          <a:solidFill>
            <a:srgbClr val="C00000"/>
          </a:solidFill>
          <a:latin typeface="Arial" charset="0"/>
          <a:cs typeface="Arial" charset="0"/>
        </a:defRPr>
      </a:lvl8pPr>
      <a:lvl9pPr marL="1828800" algn="l" rtl="0" eaLnBrk="1" fontAlgn="base" hangingPunct="1">
        <a:spcBef>
          <a:spcPct val="0"/>
        </a:spcBef>
        <a:spcAft>
          <a:spcPct val="0"/>
        </a:spcAft>
        <a:defRPr sz="2400" b="1">
          <a:solidFill>
            <a:srgbClr val="C00000"/>
          </a:solidFill>
          <a:latin typeface="Arial" charset="0"/>
          <a:cs typeface="Arial" charset="0"/>
        </a:defRPr>
      </a:lvl9pPr>
    </p:titleStyle>
    <p:bodyStyle>
      <a:lvl1pPr marL="285750" indent="-285750" algn="l" rtl="0" eaLnBrk="1" fontAlgn="base" hangingPunct="1">
        <a:spcBef>
          <a:spcPct val="20000"/>
        </a:spcBef>
        <a:spcAft>
          <a:spcPct val="0"/>
        </a:spcAft>
        <a:buClr>
          <a:srgbClr val="C00000"/>
        </a:buClr>
        <a:buFont typeface="Wingdings 2" panose="05020102010507070707" pitchFamily="18" charset="2"/>
        <a:buChar char=""/>
        <a:defRPr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Wingdings" panose="05000000000000000000" pitchFamily="2" charset="2"/>
        <a:buChar char="§"/>
        <a:defRPr sz="16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a-ES"/>
              <a:t>Feu clic aquí per editar l'estil</a:t>
            </a:r>
          </a:p>
        </p:txBody>
      </p:sp>
      <p:sp>
        <p:nvSpPr>
          <p:cNvPr id="3" name="Contenidor de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6/13/2024</a:t>
            </a:fld>
            <a:endParaRPr lang="en-US"/>
          </a:p>
        </p:txBody>
      </p:sp>
      <p:sp>
        <p:nvSpPr>
          <p:cNvPr id="5" name="Contenidor de peu de pà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Conteni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179369387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2111" y="318474"/>
            <a:ext cx="11447780" cy="369332"/>
          </a:xfrm>
          <a:prstGeom prst="rect">
            <a:avLst/>
          </a:prstGeom>
        </p:spPr>
        <p:txBody>
          <a:bodyPr wrap="square" lIns="0" tIns="0" rIns="0" bIns="0">
            <a:spAutoFit/>
          </a:bodyPr>
          <a:lstStyle>
            <a:lvl1pPr>
              <a:defRPr sz="2400" b="1" i="0">
                <a:solidFill>
                  <a:srgbClr val="C00000"/>
                </a:solidFill>
                <a:latin typeface="Arial"/>
                <a:cs typeface="Arial"/>
              </a:defRPr>
            </a:lvl1pPr>
          </a:lstStyle>
          <a:p>
            <a:endParaRPr/>
          </a:p>
        </p:txBody>
      </p:sp>
      <p:sp>
        <p:nvSpPr>
          <p:cNvPr id="3" name="Holder 3"/>
          <p:cNvSpPr>
            <a:spLocks noGrp="1"/>
          </p:cNvSpPr>
          <p:nvPr>
            <p:ph type="body" idx="1"/>
          </p:nvPr>
        </p:nvSpPr>
        <p:spPr>
          <a:xfrm>
            <a:off x="2074583" y="2996961"/>
            <a:ext cx="777832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6" name="Holder 6"/>
          <p:cNvSpPr>
            <a:spLocks noGrp="1"/>
          </p:cNvSpPr>
          <p:nvPr>
            <p:ph type="sldNum" sz="quarter" idx="7"/>
          </p:nvPr>
        </p:nvSpPr>
        <p:spPr>
          <a:xfrm>
            <a:off x="11199030" y="6446160"/>
            <a:ext cx="295487" cy="179536"/>
          </a:xfrm>
          <a:prstGeom prst="rect">
            <a:avLst/>
          </a:prstGeom>
        </p:spPr>
        <p:txBody>
          <a:bodyPr wrap="square" lIns="0" tIns="0" rIns="0" bIns="0">
            <a:spAutoFit/>
          </a:bodyPr>
          <a:lstStyle>
            <a:lvl1pPr>
              <a:defRPr sz="1200" b="1" i="0">
                <a:solidFill>
                  <a:srgbClr val="8A8A8A"/>
                </a:solidFill>
                <a:latin typeface="Arial"/>
                <a:cs typeface="Arial"/>
              </a:defRPr>
            </a:lvl1pPr>
          </a:lstStyle>
          <a:p>
            <a:pPr marL="25400">
              <a:lnSpc>
                <a:spcPts val="1425"/>
              </a:lnSpc>
            </a:pPr>
            <a:fld id="{81D60167-4931-47E6-BA6A-407CBD079E47}" type="slidenum">
              <a:rPr lang="ca-ES" spc="-5" smtClean="0"/>
              <a:pPr marL="25400">
                <a:lnSpc>
                  <a:spcPts val="1425"/>
                </a:lnSpc>
              </a:pPr>
              <a:t>‹Nº›</a:t>
            </a:fld>
            <a:endParaRPr lang="ca-ES" spc="-5" dirty="0"/>
          </a:p>
        </p:txBody>
      </p:sp>
    </p:spTree>
    <p:extLst>
      <p:ext uri="{BB962C8B-B14F-4D97-AF65-F5344CB8AC3E}">
        <p14:creationId xmlns:p14="http://schemas.microsoft.com/office/powerpoint/2010/main" val="15874525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rm.coe.int/proteccion-de-la-infancia-contra-la-exploitacion-y-el-abuso-sexual/1680abb344" TargetMode="External"/><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coe.int/es/web/children/barnahus-spai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uteb5lgcANg" TargetMode="External"/><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hyperlink" Target="https://blogs.uoc.edu/edcp/es/lorena-bachmaier-la-implantacion-de-juzgados-especializados-en-violencia-contra-los-menores-es-una-medida-innecesaria/" TargetMode="Externa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dogc.gencat.cat/es/document-del-dogc/?documentId=982037" TargetMode="Externa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estadisticasdecriminalidad.ses.mir.es/publico/portalestadistico/" TargetMode="Externa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hyperlink" Target="https://violenciagenero.igualdad.gob.es/violenciaEnCifras/estudios/investigaciones/2020/pdfs/respuestajudicial.pdf" TargetMode="External"/><Relationship Id="rId2" Type="http://schemas.openxmlformats.org/officeDocument/2006/relationships/hyperlink" Target="https://ucm.es/SEXVIOL" TargetMode="Externa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6.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hyperlink" Target="https://www.mjusticia.gob.es/es/ElMinisterio/OrganismosMinisterio/Documents/1292430900758-Actuacion_en_la_Atencion_a_MENORES_VICTIMAS_en_los_IMLCFCMF_2018.PDF"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hyperlink" Target="https://www.nationalcac.org/" TargetMode="External"/><Relationship Id="rId5" Type="http://schemas.openxmlformats.org/officeDocument/2006/relationships/hyperlink" Target="https://www.bofs.is/tolfraedi-og-utgefid-efni/frettir/frettasafn/barnahus-25-ara"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hyperlink" Target="https://rm.coe.int/1st-implementation-report-protection-of-children-against-sexual-abuse-/16808ae53f" TargetMode="External"/><Relationship Id="rId5" Type="http://schemas.openxmlformats.org/officeDocument/2006/relationships/hyperlink" Target="https://www.coe.int/en/web/children/lanzarote-committee"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C545BA36-58A3-41A8-8F5C-F25A42689581}"/>
              </a:ext>
            </a:extLst>
          </p:cNvPr>
          <p:cNvSpPr/>
          <p:nvPr/>
        </p:nvSpPr>
        <p:spPr>
          <a:xfrm>
            <a:off x="3979862" y="304800"/>
            <a:ext cx="4189374" cy="1225537"/>
          </a:xfrm>
          <a:prstGeom prst="rect">
            <a:avLst/>
          </a:prstGeom>
          <a:blipFill>
            <a:blip r:embed="rId2" cstate="print"/>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7E6A57C2-C84F-4A8F-9001-5C3C9B6EF9F9}"/>
              </a:ext>
            </a:extLst>
          </p:cNvPr>
          <p:cNvSpPr txBox="1"/>
          <p:nvPr/>
        </p:nvSpPr>
        <p:spPr>
          <a:xfrm>
            <a:off x="435749" y="2756180"/>
            <a:ext cx="11277600" cy="1300356"/>
          </a:xfrm>
          <a:prstGeom prst="rect">
            <a:avLst/>
          </a:prstGeom>
        </p:spPr>
        <p:txBody>
          <a:bodyPr vert="horz" wrap="square" lIns="0" tIns="12700" rIns="0" bIns="0" rtlCol="0">
            <a:spAutoFit/>
          </a:bodyPr>
          <a:lstStyle/>
          <a:p>
            <a:pPr marR="5080" indent="-1743710" algn="ctr">
              <a:spcBef>
                <a:spcPts val="100"/>
              </a:spcBef>
            </a:pPr>
            <a:endParaRPr lang="ca-ES" sz="900" b="1" spc="-15" dirty="0">
              <a:solidFill>
                <a:srgbClr val="C00000"/>
              </a:solidFill>
              <a:latin typeface="Arial"/>
              <a:cs typeface="Arial"/>
            </a:endParaRPr>
          </a:p>
          <a:p>
            <a:pPr marR="5080" indent="-1743710" algn="ctr">
              <a:spcBef>
                <a:spcPts val="100"/>
              </a:spcBef>
            </a:pPr>
            <a:r>
              <a:rPr lang="ca-ES" sz="3200" b="1" spc="-15" dirty="0">
                <a:solidFill>
                  <a:srgbClr val="C00000"/>
                </a:solidFill>
                <a:latin typeface="Arial"/>
                <a:cs typeface="Arial"/>
              </a:rPr>
              <a:t>EL MODELO BARNAHUS. LA EXPERIENCIA DE CATALUNYA</a:t>
            </a:r>
          </a:p>
          <a:p>
            <a:pPr marR="5080" indent="-1743710" algn="ctr">
              <a:spcBef>
                <a:spcPts val="100"/>
              </a:spcBef>
            </a:pPr>
            <a:endParaRPr lang="ca-ES" sz="900" b="1" spc="-15" dirty="0">
              <a:solidFill>
                <a:srgbClr val="C00000"/>
              </a:solidFill>
              <a:latin typeface="Arial"/>
              <a:cs typeface="Arial"/>
            </a:endParaRPr>
          </a:p>
        </p:txBody>
      </p:sp>
    </p:spTree>
    <p:extLst>
      <p:ext uri="{BB962C8B-B14F-4D97-AF65-F5344CB8AC3E}">
        <p14:creationId xmlns:p14="http://schemas.microsoft.com/office/powerpoint/2010/main" val="3698481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altLang="ca-ES" dirty="0" err="1"/>
              <a:t>Antecedentes</a:t>
            </a:r>
            <a:r>
              <a:rPr lang="ca-ES" altLang="ca-ES" dirty="0"/>
              <a:t> </a:t>
            </a:r>
            <a:r>
              <a:rPr lang="ca-ES" altLang="ca-ES" dirty="0" err="1"/>
              <a:t>internacionales</a:t>
            </a: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10</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475199" y="6371099"/>
            <a:ext cx="2126581" cy="304534"/>
          </a:xfrm>
          <a:prstGeom prst="rect">
            <a:avLst/>
          </a:prstGeom>
        </p:spPr>
      </p:pic>
      <p:sp>
        <p:nvSpPr>
          <p:cNvPr id="8" name="Rectangle 7"/>
          <p:cNvSpPr/>
          <p:nvPr/>
        </p:nvSpPr>
        <p:spPr>
          <a:xfrm>
            <a:off x="925624" y="1287244"/>
            <a:ext cx="10656775"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QuadreDeText 2"/>
          <p:cNvSpPr txBox="1"/>
          <p:nvPr/>
        </p:nvSpPr>
        <p:spPr>
          <a:xfrm>
            <a:off x="945288" y="1425743"/>
            <a:ext cx="4922111" cy="369332"/>
          </a:xfrm>
          <a:prstGeom prst="rect">
            <a:avLst/>
          </a:prstGeom>
          <a:noFill/>
        </p:spPr>
        <p:txBody>
          <a:bodyPr wrap="square" rtlCol="0">
            <a:spAutoFit/>
          </a:bodyPr>
          <a:lstStyle/>
          <a:p>
            <a:endParaRPr lang="ca-ES" dirty="0">
              <a:latin typeface="Arial" panose="020B0604020202020204" pitchFamily="34" charset="0"/>
              <a:cs typeface="Arial" panose="020B0604020202020204" pitchFamily="34" charset="0"/>
            </a:endParaRPr>
          </a:p>
        </p:txBody>
      </p:sp>
      <p:pic>
        <p:nvPicPr>
          <p:cNvPr id="5" name="Imatge 4"/>
          <p:cNvPicPr>
            <a:picLocks noChangeAspect="1"/>
          </p:cNvPicPr>
          <p:nvPr/>
        </p:nvPicPr>
        <p:blipFill>
          <a:blip r:embed="rId3"/>
          <a:stretch>
            <a:fillRect/>
          </a:stretch>
        </p:blipFill>
        <p:spPr>
          <a:xfrm>
            <a:off x="8229600" y="1246108"/>
            <a:ext cx="3571875" cy="5086350"/>
          </a:xfrm>
          <a:prstGeom prst="rect">
            <a:avLst/>
          </a:prstGeom>
        </p:spPr>
      </p:pic>
      <p:sp>
        <p:nvSpPr>
          <p:cNvPr id="6" name="QuadreDeText 5"/>
          <p:cNvSpPr txBox="1"/>
          <p:nvPr/>
        </p:nvSpPr>
        <p:spPr>
          <a:xfrm>
            <a:off x="553680" y="1461692"/>
            <a:ext cx="7400924" cy="4247317"/>
          </a:xfrm>
          <a:prstGeom prst="rect">
            <a:avLst/>
          </a:prstGeom>
          <a:noFill/>
        </p:spPr>
        <p:txBody>
          <a:bodyPr wrap="square" rtlCol="0">
            <a:spAutoFit/>
          </a:bodyPr>
          <a:lstStyle/>
          <a:p>
            <a:r>
              <a:rPr lang="es-ES" dirty="0"/>
              <a:t>El modelo </a:t>
            </a:r>
            <a:r>
              <a:rPr lang="es-ES" dirty="0" err="1"/>
              <a:t>Barnahus</a:t>
            </a:r>
            <a:r>
              <a:rPr lang="es-ES" dirty="0"/>
              <a:t> iniciado el año 1998 a Reikiavik (</a:t>
            </a:r>
            <a:r>
              <a:rPr lang="es-ES" dirty="0" err="1"/>
              <a:t>Islàndia</a:t>
            </a:r>
            <a:r>
              <a:rPr lang="es-ES" dirty="0"/>
              <a:t>) incluyó un nuevo instrumenta: la configuración de la grabación de la prueba testifical hecha mediante especialistas como prueba </a:t>
            </a:r>
            <a:r>
              <a:rPr lang="es-ES" dirty="0" err="1"/>
              <a:t>preconstituida</a:t>
            </a:r>
            <a:r>
              <a:rPr lang="es-ES" dirty="0"/>
              <a:t>. </a:t>
            </a:r>
          </a:p>
          <a:p>
            <a:endParaRPr lang="es-ES" dirty="0"/>
          </a:p>
          <a:p>
            <a:r>
              <a:rPr lang="es-ES" dirty="0"/>
              <a:t>En función del país la </a:t>
            </a:r>
            <a:r>
              <a:rPr lang="es-ES" dirty="0" err="1"/>
              <a:t>Barnahus</a:t>
            </a:r>
            <a:r>
              <a:rPr lang="es-ES" dirty="0"/>
              <a:t> puede depender de los servicios de protección a la infancia, a justicia, salud, policía.</a:t>
            </a:r>
          </a:p>
          <a:p>
            <a:endParaRPr lang="es-ES" dirty="0"/>
          </a:p>
          <a:p>
            <a:r>
              <a:rPr lang="es-ES" dirty="0"/>
              <a:t>No todas están especializadas en abuso sexual infantil, algunas atienden també otras formas de maltrato infantil</a:t>
            </a:r>
          </a:p>
          <a:p>
            <a:endParaRPr lang="es-ES" dirty="0"/>
          </a:p>
          <a:p>
            <a:r>
              <a:rPr lang="es-ES" dirty="0"/>
              <a:t>La base común es el trabajo multidisciplinar y interdepartamental en un espacio amigable para los NNA,.</a:t>
            </a:r>
          </a:p>
          <a:p>
            <a:endParaRPr lang="es-ES" dirty="0"/>
          </a:p>
          <a:p>
            <a:r>
              <a:rPr lang="es-ES" dirty="0"/>
              <a:t>Los estudios sobre efectividad dan resultados similares a los de les CAC y constatan que reducen la victimización secundaria del NNA y de su </a:t>
            </a:r>
            <a:r>
              <a:rPr lang="es-ES"/>
              <a:t>família</a:t>
            </a:r>
            <a:endParaRPr lang="es-ES" dirty="0"/>
          </a:p>
        </p:txBody>
      </p:sp>
    </p:spTree>
    <p:extLst>
      <p:ext uri="{BB962C8B-B14F-4D97-AF65-F5344CB8AC3E}">
        <p14:creationId xmlns:p14="http://schemas.microsoft.com/office/powerpoint/2010/main" val="859365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altLang="ca-ES" dirty="0" err="1"/>
              <a:t>Antecedentes</a:t>
            </a:r>
            <a:r>
              <a:rPr lang="ca-ES" altLang="ca-ES" dirty="0"/>
              <a:t> </a:t>
            </a:r>
            <a:r>
              <a:rPr lang="ca-ES" altLang="ca-ES" dirty="0" err="1"/>
              <a:t>internacionales</a:t>
            </a: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None/>
            </a:pPr>
            <a:fld id="{5ECF8F6D-F71C-4601-A970-439811BA5EB0}" type="slidenum">
              <a:rPr lang="ca-ES" altLang="ca-ES" sz="900">
                <a:solidFill>
                  <a:srgbClr val="898989"/>
                </a:solidFill>
              </a:rPr>
              <a:pPr fontAlgn="base">
                <a:spcBef>
                  <a:spcPct val="0"/>
                </a:spcBef>
                <a:spcAft>
                  <a:spcPct val="0"/>
                </a:spcAft>
                <a:buClrTx/>
                <a:buNone/>
              </a:pPr>
              <a:t>11</a:t>
            </a:fld>
            <a:endParaRPr lang="ca-ES" altLang="ca-ES" sz="900">
              <a:solidFill>
                <a:srgbClr val="898989"/>
              </a:solidFill>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483625" y="6356351"/>
            <a:ext cx="2126581" cy="304534"/>
          </a:xfrm>
          <a:prstGeom prst="rect">
            <a:avLst/>
          </a:prstGeom>
        </p:spPr>
      </p:pic>
      <p:sp>
        <p:nvSpPr>
          <p:cNvPr id="9" name="Rectangle 8"/>
          <p:cNvSpPr/>
          <p:nvPr/>
        </p:nvSpPr>
        <p:spPr>
          <a:xfrm>
            <a:off x="1600200" y="1222190"/>
            <a:ext cx="9260740" cy="523220"/>
          </a:xfrm>
          <a:prstGeom prst="rect">
            <a:avLst/>
          </a:prstGeom>
        </p:spPr>
        <p:txBody>
          <a:bodyPr wrap="none">
            <a:spAutoFit/>
          </a:bodyPr>
          <a:lstStyle/>
          <a:p>
            <a:r>
              <a:rPr lang="ca-ES" sz="2800" b="1" dirty="0"/>
              <a:t>  Es un </a:t>
            </a:r>
            <a:r>
              <a:rPr lang="ca-ES" sz="2800" b="1" dirty="0" err="1"/>
              <a:t>proyecto</a:t>
            </a:r>
            <a:r>
              <a:rPr lang="ca-ES" sz="2800" b="1" dirty="0"/>
              <a:t> conjunto Unión Europea/</a:t>
            </a:r>
            <a:r>
              <a:rPr lang="ca-ES" sz="2800" b="1" dirty="0" err="1"/>
              <a:t>Consejo</a:t>
            </a:r>
            <a:r>
              <a:rPr lang="ca-ES" sz="2800" b="1" dirty="0"/>
              <a:t> de Europa </a:t>
            </a:r>
          </a:p>
        </p:txBody>
      </p:sp>
      <p:sp>
        <p:nvSpPr>
          <p:cNvPr id="10" name="Rectangle 9"/>
          <p:cNvSpPr/>
          <p:nvPr/>
        </p:nvSpPr>
        <p:spPr>
          <a:xfrm>
            <a:off x="1424678" y="1844039"/>
            <a:ext cx="8839200" cy="338554"/>
          </a:xfrm>
          <a:prstGeom prst="rect">
            <a:avLst/>
          </a:prstGeom>
        </p:spPr>
        <p:txBody>
          <a:bodyPr wrap="square">
            <a:spAutoFit/>
          </a:bodyPr>
          <a:lstStyle/>
          <a:p>
            <a:r>
              <a:rPr lang="ca-ES" sz="1600" dirty="0">
                <a:latin typeface="Arial" panose="020B0604020202020204" pitchFamily="34" charset="0"/>
                <a:cs typeface="Arial" panose="020B0604020202020204" pitchFamily="34" charset="0"/>
                <a:hlinkClick r:id="rId3"/>
              </a:rPr>
              <a:t>https://rm.coe.int/proteccion-de-la-infancia-contra-la-exploitacion-y-el-abuso-sexual/1680abb344</a:t>
            </a:r>
            <a:r>
              <a:rPr lang="ca-ES" sz="1600" dirty="0">
                <a:latin typeface="Arial" panose="020B0604020202020204" pitchFamily="34" charset="0"/>
                <a:cs typeface="Arial" panose="020B0604020202020204" pitchFamily="34" charset="0"/>
              </a:rPr>
              <a:t> </a:t>
            </a:r>
          </a:p>
        </p:txBody>
      </p:sp>
      <p:sp>
        <p:nvSpPr>
          <p:cNvPr id="11" name="Rectangle 10"/>
          <p:cNvSpPr/>
          <p:nvPr/>
        </p:nvSpPr>
        <p:spPr>
          <a:xfrm>
            <a:off x="3124200" y="2147504"/>
            <a:ext cx="8534400" cy="338554"/>
          </a:xfrm>
          <a:prstGeom prst="rect">
            <a:avLst/>
          </a:prstGeom>
        </p:spPr>
        <p:txBody>
          <a:bodyPr wrap="square">
            <a:spAutoFit/>
          </a:bodyPr>
          <a:lstStyle/>
          <a:p>
            <a:r>
              <a:rPr lang="ca-ES" sz="1600" dirty="0">
                <a:latin typeface="Arial" panose="020B0604020202020204" pitchFamily="34" charset="0"/>
                <a:cs typeface="Arial" panose="020B0604020202020204" pitchFamily="34" charset="0"/>
                <a:hlinkClick r:id="rId4"/>
              </a:rPr>
              <a:t>https://www.coe.int/es/web/children/barnahus-spain</a:t>
            </a:r>
            <a:r>
              <a:rPr lang="ca-ES" sz="1600" dirty="0">
                <a:latin typeface="Arial" panose="020B0604020202020204" pitchFamily="34" charset="0"/>
                <a:cs typeface="Arial" panose="020B0604020202020204" pitchFamily="34" charset="0"/>
              </a:rPr>
              <a:t> </a:t>
            </a:r>
          </a:p>
        </p:txBody>
      </p:sp>
      <p:pic>
        <p:nvPicPr>
          <p:cNvPr id="12" name="Imatge 11"/>
          <p:cNvPicPr>
            <a:picLocks noChangeAspect="1"/>
          </p:cNvPicPr>
          <p:nvPr/>
        </p:nvPicPr>
        <p:blipFill>
          <a:blip r:embed="rId5"/>
          <a:stretch>
            <a:fillRect/>
          </a:stretch>
        </p:blipFill>
        <p:spPr>
          <a:xfrm>
            <a:off x="1219200" y="2643255"/>
            <a:ext cx="2286000" cy="3140372"/>
          </a:xfrm>
          <a:prstGeom prst="rect">
            <a:avLst/>
          </a:prstGeom>
          <a:ln>
            <a:solidFill>
              <a:schemeClr val="accent1"/>
            </a:solidFill>
          </a:ln>
        </p:spPr>
      </p:pic>
      <p:pic>
        <p:nvPicPr>
          <p:cNvPr id="13" name="Imatge 12"/>
          <p:cNvPicPr>
            <a:picLocks noChangeAspect="1"/>
          </p:cNvPicPr>
          <p:nvPr/>
        </p:nvPicPr>
        <p:blipFill>
          <a:blip r:embed="rId6"/>
          <a:stretch>
            <a:fillRect/>
          </a:stretch>
        </p:blipFill>
        <p:spPr>
          <a:xfrm>
            <a:off x="4055534" y="2643255"/>
            <a:ext cx="7848600" cy="4191000"/>
          </a:xfrm>
          <a:prstGeom prst="rect">
            <a:avLst/>
          </a:prstGeom>
          <a:ln>
            <a:solidFill>
              <a:schemeClr val="accent1"/>
            </a:solidFill>
          </a:ln>
        </p:spPr>
      </p:pic>
    </p:spTree>
    <p:extLst>
      <p:ext uri="{BB962C8B-B14F-4D97-AF65-F5344CB8AC3E}">
        <p14:creationId xmlns:p14="http://schemas.microsoft.com/office/powerpoint/2010/main" val="3857284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1600200" y="392668"/>
            <a:ext cx="9745308" cy="369332"/>
          </a:xfrm>
        </p:spPr>
        <p:txBody>
          <a:bodyPr/>
          <a:lstStyle/>
          <a:p>
            <a:r>
              <a:rPr lang="ca-ES" dirty="0" err="1"/>
              <a:t>Antecedentes</a:t>
            </a:r>
            <a:r>
              <a:rPr lang="ca-ES" dirty="0"/>
              <a:t> </a:t>
            </a:r>
            <a:r>
              <a:rPr lang="ca-ES" dirty="0" err="1"/>
              <a:t>internacionales</a:t>
            </a:r>
            <a:r>
              <a:rPr lang="ca-ES" dirty="0"/>
              <a:t>: </a:t>
            </a:r>
            <a:r>
              <a:rPr lang="ca-ES" dirty="0" err="1"/>
              <a:t>trabajar</a:t>
            </a:r>
            <a:r>
              <a:rPr lang="ca-ES" dirty="0"/>
              <a:t> </a:t>
            </a:r>
            <a:r>
              <a:rPr lang="ca-ES" dirty="0" err="1"/>
              <a:t>bajo</a:t>
            </a:r>
            <a:r>
              <a:rPr lang="ca-ES" dirty="0"/>
              <a:t> un </a:t>
            </a:r>
            <a:r>
              <a:rPr lang="ca-ES" dirty="0" err="1"/>
              <a:t>mismo</a:t>
            </a:r>
            <a:r>
              <a:rPr lang="ca-ES" dirty="0"/>
              <a:t> </a:t>
            </a:r>
            <a:r>
              <a:rPr lang="ca-ES" dirty="0" err="1"/>
              <a:t>techo</a:t>
            </a:r>
            <a:endParaRPr lang="ca-ES" dirty="0"/>
          </a:p>
        </p:txBody>
      </p:sp>
      <p:pic>
        <p:nvPicPr>
          <p:cNvPr id="6" name="Imatge 5"/>
          <p:cNvPicPr>
            <a:picLocks noChangeAspect="1"/>
          </p:cNvPicPr>
          <p:nvPr/>
        </p:nvPicPr>
        <p:blipFill>
          <a:blip r:embed="rId2"/>
          <a:stretch>
            <a:fillRect/>
          </a:stretch>
        </p:blipFill>
        <p:spPr>
          <a:xfrm>
            <a:off x="6915282" y="762000"/>
            <a:ext cx="5000625" cy="5943600"/>
          </a:xfrm>
          <a:prstGeom prst="rect">
            <a:avLst/>
          </a:prstGeom>
          <a:ln>
            <a:solidFill>
              <a:schemeClr val="accent2"/>
            </a:solidFill>
          </a:ln>
        </p:spPr>
      </p:pic>
      <p:sp>
        <p:nvSpPr>
          <p:cNvPr id="4" name="Contenidor de text 3"/>
          <p:cNvSpPr>
            <a:spLocks noGrp="1"/>
          </p:cNvSpPr>
          <p:nvPr>
            <p:ph type="body" idx="1"/>
          </p:nvPr>
        </p:nvSpPr>
        <p:spPr/>
        <p:txBody>
          <a:bodyPr/>
          <a:lstStyle/>
          <a:p>
            <a:endParaRPr lang="ca-ES"/>
          </a:p>
        </p:txBody>
      </p:sp>
      <p:pic>
        <p:nvPicPr>
          <p:cNvPr id="5" name="Imatge 4"/>
          <p:cNvPicPr>
            <a:picLocks noChangeAspect="1"/>
          </p:cNvPicPr>
          <p:nvPr/>
        </p:nvPicPr>
        <p:blipFill>
          <a:blip r:embed="rId3"/>
          <a:stretch>
            <a:fillRect/>
          </a:stretch>
        </p:blipFill>
        <p:spPr>
          <a:xfrm>
            <a:off x="228600" y="1371600"/>
            <a:ext cx="6553200" cy="4667250"/>
          </a:xfrm>
          <a:prstGeom prst="rect">
            <a:avLst/>
          </a:prstGeom>
        </p:spPr>
      </p:pic>
    </p:spTree>
    <p:extLst>
      <p:ext uri="{BB962C8B-B14F-4D97-AF65-F5344CB8AC3E}">
        <p14:creationId xmlns:p14="http://schemas.microsoft.com/office/powerpoint/2010/main" val="746968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altLang="ca-ES" dirty="0" err="1"/>
              <a:t>Antecedentes</a:t>
            </a:r>
            <a:r>
              <a:rPr lang="ca-ES" altLang="ca-ES" dirty="0"/>
              <a:t> </a:t>
            </a:r>
            <a:r>
              <a:rPr lang="ca-ES" altLang="ca-ES" dirty="0" err="1"/>
              <a:t>internacionales</a:t>
            </a: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13</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513122" y="6336610"/>
            <a:ext cx="2126581" cy="304534"/>
          </a:xfrm>
          <a:prstGeom prst="rect">
            <a:avLst/>
          </a:prstGeom>
        </p:spPr>
      </p:pic>
      <p:pic>
        <p:nvPicPr>
          <p:cNvPr id="5" name="Imatge 4"/>
          <p:cNvPicPr>
            <a:picLocks noChangeAspect="1"/>
          </p:cNvPicPr>
          <p:nvPr/>
        </p:nvPicPr>
        <p:blipFill>
          <a:blip r:embed="rId3"/>
          <a:stretch>
            <a:fillRect/>
          </a:stretch>
        </p:blipFill>
        <p:spPr>
          <a:xfrm>
            <a:off x="1961091" y="1219200"/>
            <a:ext cx="8458201" cy="4648200"/>
          </a:xfrm>
          <a:prstGeom prst="rect">
            <a:avLst/>
          </a:prstGeom>
        </p:spPr>
      </p:pic>
    </p:spTree>
    <p:extLst>
      <p:ext uri="{BB962C8B-B14F-4D97-AF65-F5344CB8AC3E}">
        <p14:creationId xmlns:p14="http://schemas.microsoft.com/office/powerpoint/2010/main" val="392244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2074583" y="318474"/>
            <a:ext cx="9745308" cy="369332"/>
          </a:xfrm>
        </p:spPr>
        <p:txBody>
          <a:bodyPr/>
          <a:lstStyle/>
          <a:p>
            <a:r>
              <a:rPr lang="ca-ES" dirty="0" err="1"/>
              <a:t>Antecedentes</a:t>
            </a:r>
            <a:r>
              <a:rPr lang="ca-ES" dirty="0"/>
              <a:t> Internacionales: la RED BARNAHUS</a:t>
            </a:r>
          </a:p>
        </p:txBody>
      </p:sp>
      <p:sp>
        <p:nvSpPr>
          <p:cNvPr id="3" name="Contenidor de text 2"/>
          <p:cNvSpPr>
            <a:spLocks noGrp="1"/>
          </p:cNvSpPr>
          <p:nvPr>
            <p:ph type="body" idx="1"/>
          </p:nvPr>
        </p:nvSpPr>
        <p:spPr>
          <a:xfrm>
            <a:off x="533400" y="1219200"/>
            <a:ext cx="9067800" cy="4924425"/>
          </a:xfrm>
        </p:spPr>
        <p:txBody>
          <a:bodyPr/>
          <a:lstStyle/>
          <a:p>
            <a:pPr algn="just"/>
            <a:r>
              <a:rPr lang="es-ES" sz="2000" dirty="0">
                <a:latin typeface="Arial" panose="020B0604020202020204" pitchFamily="34" charset="0"/>
                <a:cs typeface="Arial" panose="020B0604020202020204" pitchFamily="34" charset="0"/>
              </a:rPr>
              <a:t>10 estándares de calidad per fomentar la implementación del modelo en </a:t>
            </a:r>
            <a:r>
              <a:rPr lang="es-ES" sz="2000" dirty="0" err="1">
                <a:latin typeface="Arial" panose="020B0604020202020204" pitchFamily="34" charset="0"/>
                <a:cs typeface="Arial" panose="020B0604020202020204" pitchFamily="34" charset="0"/>
              </a:rPr>
              <a:t>llos</a:t>
            </a:r>
            <a:r>
              <a:rPr lang="es-ES" sz="2000" dirty="0">
                <a:latin typeface="Arial" panose="020B0604020202020204" pitchFamily="34" charset="0"/>
                <a:cs typeface="Arial" panose="020B0604020202020204" pitchFamily="34" charset="0"/>
              </a:rPr>
              <a:t> diferentes países i contextos, manteniendo su esencia y </a:t>
            </a:r>
            <a:r>
              <a:rPr lang="es-ES" sz="2000" dirty="0" err="1">
                <a:latin typeface="Arial" panose="020B0604020202020204" pitchFamily="34" charset="0"/>
                <a:cs typeface="Arial" panose="020B0604020202020204" pitchFamily="34" charset="0"/>
              </a:rPr>
              <a:t>objectivos</a:t>
            </a:r>
            <a:r>
              <a:rPr lang="es-ES" sz="2000" dirty="0">
                <a:latin typeface="Arial" panose="020B0604020202020204" pitchFamily="34" charset="0"/>
                <a:cs typeface="Arial" panose="020B0604020202020204" pitchFamily="34" charset="0"/>
              </a:rPr>
              <a:t> fundacionales:</a:t>
            </a:r>
          </a:p>
          <a:p>
            <a:pPr algn="just"/>
            <a:endParaRPr lang="es-ES" sz="2000" dirty="0">
              <a:latin typeface="Arial" panose="020B0604020202020204" pitchFamily="34" charset="0"/>
              <a:cs typeface="Arial" panose="020B0604020202020204" pitchFamily="34" charset="0"/>
            </a:endParaRPr>
          </a:p>
          <a:p>
            <a:pPr marL="457200" indent="-457200" algn="just">
              <a:buAutoNum type="arabicPeriod"/>
            </a:pPr>
            <a:r>
              <a:rPr lang="es-ES" sz="2000" dirty="0">
                <a:latin typeface="Arial" panose="020B0604020202020204" pitchFamily="34" charset="0"/>
                <a:cs typeface="Arial" panose="020B0604020202020204" pitchFamily="34" charset="0"/>
              </a:rPr>
              <a:t>Poner el interés superior del NNA en el centro de la intervención. </a:t>
            </a:r>
          </a:p>
          <a:p>
            <a:pPr marL="457200" indent="-457200" algn="just">
              <a:buAutoNum type="arabicPeriod"/>
            </a:pPr>
            <a:r>
              <a:rPr lang="es-ES" sz="2000" dirty="0">
                <a:latin typeface="Arial" panose="020B0604020202020204" pitchFamily="34" charset="0"/>
                <a:cs typeface="Arial" panose="020B0604020202020204" pitchFamily="34" charset="0"/>
              </a:rPr>
              <a:t>Trabajar desde un marco regulador formal multidisciplinario y interdepartamental. </a:t>
            </a:r>
          </a:p>
          <a:p>
            <a:pPr marL="457200" indent="-457200" algn="just">
              <a:buAutoNum type="arabicPeriod"/>
            </a:pPr>
            <a:r>
              <a:rPr lang="es-ES" sz="2000" dirty="0">
                <a:latin typeface="Arial" panose="020B0604020202020204" pitchFamily="34" charset="0"/>
                <a:cs typeface="Arial" panose="020B0604020202020204" pitchFamily="34" charset="0"/>
              </a:rPr>
              <a:t>Incluir a todos los NNA como posibles usuarios del centro. </a:t>
            </a:r>
          </a:p>
          <a:p>
            <a:pPr marL="457200" indent="-457200" algn="just">
              <a:buAutoNum type="arabicPeriod"/>
            </a:pPr>
            <a:r>
              <a:rPr lang="es-ES" sz="2000" dirty="0">
                <a:latin typeface="Arial" panose="020B0604020202020204" pitchFamily="34" charset="0"/>
                <a:cs typeface="Arial" panose="020B0604020202020204" pitchFamily="34" charset="0"/>
              </a:rPr>
              <a:t>Proporcionar un entorno amigable para los NNA.</a:t>
            </a:r>
          </a:p>
          <a:p>
            <a:pPr marL="457200" indent="-457200" algn="just">
              <a:buAutoNum type="arabicPeriod"/>
            </a:pPr>
            <a:r>
              <a:rPr lang="es-ES" sz="2000" dirty="0">
                <a:latin typeface="Arial" panose="020B0604020202020204" pitchFamily="34" charset="0"/>
                <a:cs typeface="Arial" panose="020B0604020202020204" pitchFamily="34" charset="0"/>
              </a:rPr>
              <a:t>Gestión holística y interdepartamental del caso.</a:t>
            </a:r>
          </a:p>
          <a:p>
            <a:pPr marL="457200" indent="-457200" algn="just">
              <a:buAutoNum type="arabicPeriod"/>
            </a:pPr>
            <a:r>
              <a:rPr lang="es-ES" sz="2000" dirty="0">
                <a:latin typeface="Arial" panose="020B0604020202020204" pitchFamily="34" charset="0"/>
                <a:cs typeface="Arial" panose="020B0604020202020204" pitchFamily="34" charset="0"/>
              </a:rPr>
              <a:t>Entrevista forense utilizando protocolos de entrevista basados en evidencia.</a:t>
            </a:r>
          </a:p>
          <a:p>
            <a:pPr marL="457200" indent="-457200" algn="just">
              <a:buAutoNum type="arabicPeriod"/>
            </a:pPr>
            <a:r>
              <a:rPr lang="es-ES" sz="2000" dirty="0">
                <a:latin typeface="Arial" panose="020B0604020202020204" pitchFamily="34" charset="0"/>
                <a:cs typeface="Arial" panose="020B0604020202020204" pitchFamily="34" charset="0"/>
              </a:rPr>
              <a:t>Examen médico siguiendo recomendaciones y disponible.</a:t>
            </a:r>
          </a:p>
          <a:p>
            <a:pPr marL="457200" indent="-457200" algn="just">
              <a:buAutoNum type="arabicPeriod"/>
            </a:pPr>
            <a:r>
              <a:rPr lang="es-ES" sz="2000" dirty="0">
                <a:latin typeface="Arial" panose="020B0604020202020204" pitchFamily="34" charset="0"/>
                <a:cs typeface="Arial" panose="020B0604020202020204" pitchFamily="34" charset="0"/>
              </a:rPr>
              <a:t>Servicios terapéuticos para el NNA y su familia.</a:t>
            </a:r>
          </a:p>
          <a:p>
            <a:pPr marL="457200" indent="-457200" algn="just">
              <a:buAutoNum type="arabicPeriod"/>
            </a:pPr>
            <a:r>
              <a:rPr lang="es-ES" sz="2000" dirty="0">
                <a:latin typeface="Arial" panose="020B0604020202020204" pitchFamily="34" charset="0"/>
                <a:cs typeface="Arial" panose="020B0604020202020204" pitchFamily="34" charset="0"/>
              </a:rPr>
              <a:t>Formación continuada y desarrollo de competencias de los profesionales.  </a:t>
            </a:r>
          </a:p>
          <a:p>
            <a:pPr marL="457200" indent="-457200" algn="just">
              <a:buAutoNum type="arabicPeriod"/>
            </a:pPr>
            <a:r>
              <a:rPr lang="es-ES" sz="2000" dirty="0">
                <a:latin typeface="Arial" panose="020B0604020202020204" pitchFamily="34" charset="0"/>
                <a:cs typeface="Arial" panose="020B0604020202020204" pitchFamily="34" charset="0"/>
              </a:rPr>
              <a:t>Prevención: compartir información, sensibilizar y construir competencia externa.</a:t>
            </a:r>
          </a:p>
        </p:txBody>
      </p:sp>
      <p:pic>
        <p:nvPicPr>
          <p:cNvPr id="4" name="Imatge 3"/>
          <p:cNvPicPr>
            <a:picLocks noChangeAspect="1"/>
          </p:cNvPicPr>
          <p:nvPr/>
        </p:nvPicPr>
        <p:blipFill>
          <a:blip r:embed="rId2"/>
          <a:stretch>
            <a:fillRect/>
          </a:stretch>
        </p:blipFill>
        <p:spPr>
          <a:xfrm>
            <a:off x="9712295" y="1981200"/>
            <a:ext cx="2121592" cy="2572735"/>
          </a:xfrm>
          <a:prstGeom prst="rect">
            <a:avLst/>
          </a:prstGeom>
        </p:spPr>
      </p:pic>
      <p:pic>
        <p:nvPicPr>
          <p:cNvPr id="5" name="Imatge 4"/>
          <p:cNvPicPr>
            <a:picLocks noChangeAspect="1"/>
          </p:cNvPicPr>
          <p:nvPr/>
        </p:nvPicPr>
        <p:blipFill>
          <a:blip r:embed="rId3"/>
          <a:stretch>
            <a:fillRect/>
          </a:stretch>
        </p:blipFill>
        <p:spPr>
          <a:xfrm>
            <a:off x="9838691" y="4800600"/>
            <a:ext cx="1981200" cy="510103"/>
          </a:xfrm>
          <a:prstGeom prst="rect">
            <a:avLst/>
          </a:prstGeom>
        </p:spPr>
      </p:pic>
    </p:spTree>
    <p:extLst>
      <p:ext uri="{BB962C8B-B14F-4D97-AF65-F5344CB8AC3E}">
        <p14:creationId xmlns:p14="http://schemas.microsoft.com/office/powerpoint/2010/main" val="932508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2074583" y="318474"/>
            <a:ext cx="9745308" cy="369332"/>
          </a:xfrm>
        </p:spPr>
        <p:txBody>
          <a:bodyPr/>
          <a:lstStyle/>
          <a:p>
            <a:r>
              <a:rPr lang="ca-ES" dirty="0" err="1"/>
              <a:t>Antecedentes</a:t>
            </a:r>
            <a:r>
              <a:rPr lang="ca-ES" dirty="0"/>
              <a:t> </a:t>
            </a:r>
            <a:r>
              <a:rPr lang="ca-ES" dirty="0" err="1"/>
              <a:t>internacionales</a:t>
            </a:r>
            <a:endParaRPr lang="ca-ES" dirty="0"/>
          </a:p>
        </p:txBody>
      </p:sp>
      <p:sp>
        <p:nvSpPr>
          <p:cNvPr id="6" name="Contenidor de text 5"/>
          <p:cNvSpPr>
            <a:spLocks noGrp="1"/>
          </p:cNvSpPr>
          <p:nvPr>
            <p:ph type="body" idx="1"/>
          </p:nvPr>
        </p:nvSpPr>
        <p:spPr/>
        <p:txBody>
          <a:bodyPr/>
          <a:lstStyle/>
          <a:p>
            <a:endParaRPr lang="ca-ES"/>
          </a:p>
        </p:txBody>
      </p:sp>
      <p:pic>
        <p:nvPicPr>
          <p:cNvPr id="7" name="Imatge 6"/>
          <p:cNvPicPr>
            <a:picLocks noChangeAspect="1"/>
          </p:cNvPicPr>
          <p:nvPr/>
        </p:nvPicPr>
        <p:blipFill>
          <a:blip r:embed="rId2"/>
          <a:stretch>
            <a:fillRect/>
          </a:stretch>
        </p:blipFill>
        <p:spPr>
          <a:xfrm>
            <a:off x="762000" y="1219200"/>
            <a:ext cx="10239749" cy="5405818"/>
          </a:xfrm>
          <a:prstGeom prst="rect">
            <a:avLst/>
          </a:prstGeom>
        </p:spPr>
      </p:pic>
    </p:spTree>
    <p:extLst>
      <p:ext uri="{BB962C8B-B14F-4D97-AF65-F5344CB8AC3E}">
        <p14:creationId xmlns:p14="http://schemas.microsoft.com/office/powerpoint/2010/main" val="593299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None/>
            </a:pPr>
            <a:fld id="{5ECF8F6D-F71C-4601-A970-439811BA5EB0}" type="slidenum">
              <a:rPr lang="ca-ES" altLang="ca-ES" sz="900">
                <a:solidFill>
                  <a:srgbClr val="898989"/>
                </a:solidFill>
              </a:rPr>
              <a:pPr fontAlgn="base">
                <a:spcBef>
                  <a:spcPct val="0"/>
                </a:spcBef>
                <a:spcAft>
                  <a:spcPct val="0"/>
                </a:spcAft>
                <a:buClrTx/>
                <a:buNone/>
              </a:pPr>
              <a:t>16</a:t>
            </a:fld>
            <a:endParaRPr lang="ca-ES" altLang="ca-ES" sz="900">
              <a:solidFill>
                <a:srgbClr val="898989"/>
              </a:solidFill>
            </a:endParaRPr>
          </a:p>
        </p:txBody>
      </p:sp>
      <p:sp>
        <p:nvSpPr>
          <p:cNvPr id="7" name="object 2"/>
          <p:cNvSpPr txBox="1">
            <a:spLocks noGrp="1"/>
          </p:cNvSpPr>
          <p:nvPr>
            <p:ph type="title"/>
          </p:nvPr>
        </p:nvSpPr>
        <p:spPr>
          <a:xfrm>
            <a:off x="476251" y="635216"/>
            <a:ext cx="11427883" cy="382156"/>
          </a:xfrm>
          <a:prstGeom prst="rect">
            <a:avLst/>
          </a:prstGeom>
        </p:spPr>
        <p:txBody>
          <a:bodyPr vert="horz" wrap="square" lIns="0" tIns="12700" rIns="0" bIns="0" rtlCol="0">
            <a:spAutoFit/>
          </a:bodyPr>
          <a:lstStyle/>
          <a:p>
            <a:pPr marL="12700">
              <a:lnSpc>
                <a:spcPct val="100000"/>
              </a:lnSpc>
              <a:spcBef>
                <a:spcPts val="100"/>
              </a:spcBef>
            </a:pPr>
            <a:r>
              <a:rPr lang="ca-ES" spc="-10" dirty="0"/>
              <a:t> </a:t>
            </a:r>
            <a:r>
              <a:rPr lang="es-ES" spc="-10" dirty="0"/>
              <a:t>Catalunya: ¿de donde venimos ? </a:t>
            </a:r>
            <a:endParaRPr lang="es-ES" spc="5" dirty="0"/>
          </a:p>
        </p:txBody>
      </p:sp>
      <p:sp>
        <p:nvSpPr>
          <p:cNvPr id="10" name="object 3"/>
          <p:cNvSpPr txBox="1"/>
          <p:nvPr/>
        </p:nvSpPr>
        <p:spPr>
          <a:xfrm>
            <a:off x="762000" y="1396604"/>
            <a:ext cx="3657600" cy="4291559"/>
          </a:xfrm>
          <a:prstGeom prst="rect">
            <a:avLst/>
          </a:prstGeom>
        </p:spPr>
        <p:txBody>
          <a:bodyPr vert="horz" wrap="square" lIns="0" tIns="13335" rIns="0" bIns="0" rtlCol="0">
            <a:spAutoFit/>
          </a:bodyPr>
          <a:lstStyle/>
          <a:p>
            <a:r>
              <a:rPr lang="ca-ES" b="1" dirty="0">
                <a:latin typeface="Arial" panose="020B0604020202020204" pitchFamily="34" charset="0"/>
                <a:cs typeface="Arial" panose="020B0604020202020204" pitchFamily="34" charset="0"/>
              </a:rPr>
              <a:t>Llei 14/2010. Llei dels drets i les oportunitats en la infància i l’adolescència</a:t>
            </a:r>
          </a:p>
          <a:p>
            <a:endParaRPr lang="ca-ES" b="1"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ACUERDO  GOV 65/2016 de 17 de mayo. Comisión Interdepartamental per a el impulso de la Protección Efectiva frente a el maltrato en la infancia y la adolescencia (CIIPEMIA</a:t>
            </a:r>
            <a:r>
              <a:rPr lang="es-ES" sz="2000" b="1" dirty="0">
                <a:latin typeface="Arial" panose="020B0604020202020204" pitchFamily="34" charset="0"/>
                <a:cs typeface="Arial" panose="020B0604020202020204" pitchFamily="34" charset="0"/>
              </a:rPr>
              <a:t>)</a:t>
            </a:r>
          </a:p>
          <a:p>
            <a:endParaRPr lang="es-ES" sz="2000" b="1" dirty="0">
              <a:latin typeface="Arial" panose="020B0604020202020204" pitchFamily="34" charset="0"/>
              <a:cs typeface="Arial" panose="020B0604020202020204" pitchFamily="34" charset="0"/>
            </a:endParaRPr>
          </a:p>
          <a:p>
            <a:r>
              <a:rPr lang="es-ES" sz="2000" b="1" dirty="0">
                <a:latin typeface="Arial" panose="020B0604020202020204" pitchFamily="34" charset="0"/>
                <a:cs typeface="Arial" panose="020B0604020202020204" pitchFamily="34" charset="0"/>
              </a:rPr>
              <a:t>Prueba piloto En Tarragona 2020</a:t>
            </a:r>
          </a:p>
          <a:p>
            <a:endParaRPr lang="ca-ES" sz="2000" b="1" dirty="0">
              <a:latin typeface="Arial" panose="020B0604020202020204" pitchFamily="34" charset="0"/>
              <a:cs typeface="Arial" panose="020B0604020202020204" pitchFamily="34" charset="0"/>
            </a:endParaRPr>
          </a:p>
          <a:p>
            <a:pPr marL="12065" marR="454659">
              <a:buClr>
                <a:srgbClr val="C00000"/>
              </a:buClr>
              <a:tabLst>
                <a:tab pos="299720" algn="l"/>
              </a:tabLst>
            </a:pPr>
            <a:endParaRPr lang="ca-ES" sz="1600" b="1" dirty="0">
              <a:latin typeface="Arial" panose="020B0604020202020204" pitchFamily="34" charset="0"/>
              <a:cs typeface="Arial" panose="020B0604020202020204" pitchFamily="34" charset="0"/>
            </a:endParaRPr>
          </a:p>
        </p:txBody>
      </p:sp>
      <p:pic>
        <p:nvPicPr>
          <p:cNvPr id="2" name="Imatge 1"/>
          <p:cNvPicPr>
            <a:picLocks noChangeAspect="1"/>
          </p:cNvPicPr>
          <p:nvPr/>
        </p:nvPicPr>
        <p:blipFill>
          <a:blip r:embed="rId2"/>
          <a:stretch>
            <a:fillRect/>
          </a:stretch>
        </p:blipFill>
        <p:spPr>
          <a:xfrm>
            <a:off x="5293977" y="1828800"/>
            <a:ext cx="6288423" cy="2743438"/>
          </a:xfrm>
          <a:prstGeom prst="rect">
            <a:avLst/>
          </a:prstGeom>
        </p:spPr>
      </p:pic>
      <p:pic>
        <p:nvPicPr>
          <p:cNvPr id="15" name="Imatge 14"/>
          <p:cNvPicPr>
            <a:picLocks noChangeAspect="1"/>
          </p:cNvPicPr>
          <p:nvPr/>
        </p:nvPicPr>
        <p:blipFill>
          <a:blip r:embed="rId3"/>
          <a:stretch>
            <a:fillRect/>
          </a:stretch>
        </p:blipFill>
        <p:spPr>
          <a:xfrm>
            <a:off x="7315200" y="6026895"/>
            <a:ext cx="3467100" cy="600075"/>
          </a:xfrm>
          <a:prstGeom prst="rect">
            <a:avLst/>
          </a:prstGeom>
        </p:spPr>
      </p:pic>
    </p:spTree>
    <p:extLst>
      <p:ext uri="{BB962C8B-B14F-4D97-AF65-F5344CB8AC3E}">
        <p14:creationId xmlns:p14="http://schemas.microsoft.com/office/powerpoint/2010/main" val="450913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17</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 name="object 2"/>
          <p:cNvSpPr txBox="1">
            <a:spLocks noGrp="1"/>
          </p:cNvSpPr>
          <p:nvPr>
            <p:ph type="title"/>
          </p:nvPr>
        </p:nvSpPr>
        <p:spPr>
          <a:xfrm>
            <a:off x="476251" y="635216"/>
            <a:ext cx="11427883" cy="382156"/>
          </a:xfrm>
          <a:prstGeom prst="rect">
            <a:avLst/>
          </a:prstGeom>
        </p:spPr>
        <p:txBody>
          <a:bodyPr vert="horz" wrap="square" lIns="0" tIns="12700" rIns="0" bIns="0" rtlCol="0">
            <a:spAutoFit/>
          </a:bodyPr>
          <a:lstStyle/>
          <a:p>
            <a:pPr marL="12700">
              <a:lnSpc>
                <a:spcPct val="100000"/>
              </a:lnSpc>
              <a:spcBef>
                <a:spcPts val="100"/>
              </a:spcBef>
            </a:pPr>
            <a:r>
              <a:rPr lang="ca-ES" spc="-10" dirty="0"/>
              <a:t> La </a:t>
            </a:r>
            <a:r>
              <a:rPr lang="ca-ES" spc="-10" dirty="0" err="1"/>
              <a:t>estrategia</a:t>
            </a:r>
            <a:r>
              <a:rPr lang="ca-ES" spc="-10" dirty="0"/>
              <a:t> Barnahus a Catalunya </a:t>
            </a:r>
            <a:endParaRPr lang="ca-ES" spc="5" dirty="0"/>
          </a:p>
        </p:txBody>
      </p:sp>
      <p:sp>
        <p:nvSpPr>
          <p:cNvPr id="5" name="Rectangle 4"/>
          <p:cNvSpPr/>
          <p:nvPr/>
        </p:nvSpPr>
        <p:spPr>
          <a:xfrm>
            <a:off x="1143000" y="1219200"/>
            <a:ext cx="10058400" cy="492442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prstClr val="black"/>
                </a:solidFill>
                <a:effectLst/>
                <a:uLnTx/>
                <a:uFillTx/>
                <a:latin typeface="HelveticaLTStd-Roman"/>
              </a:rPr>
              <a:t>Diario Oficial de la Generalitat de Catalunya Núm. 8719 - 28.7.2022</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ca-ES" sz="2000" b="1" i="0" u="none" strike="noStrike" kern="0" cap="none" spc="0" normalizeH="0" baseline="0" noProof="0" dirty="0">
              <a:ln>
                <a:noFill/>
              </a:ln>
              <a:solidFill>
                <a:srgbClr val="FF0D00"/>
              </a:solidFill>
              <a:effectLst/>
              <a:uLnTx/>
              <a:uFillTx/>
              <a:latin typeface="HelveticaLTStd-Bold"/>
            </a:endParaRPr>
          </a:p>
          <a:p>
            <a:pPr lvl="0" algn="just">
              <a:defRPr/>
            </a:pPr>
            <a:r>
              <a:rPr lang="es-ES" sz="2000" b="1" kern="0" dirty="0">
                <a:solidFill>
                  <a:srgbClr val="000000"/>
                </a:solidFill>
                <a:latin typeface="HelveticaLTStd-Bold"/>
              </a:rPr>
              <a:t>ACUERDO GOV/157/2022, de 26 de julio, por el que se aprueba la estrategia </a:t>
            </a:r>
            <a:r>
              <a:rPr lang="es-ES" sz="2000" b="1" kern="0" dirty="0" err="1">
                <a:solidFill>
                  <a:srgbClr val="000000"/>
                </a:solidFill>
                <a:latin typeface="HelveticaLTStd-Bold"/>
              </a:rPr>
              <a:t>Barnahus</a:t>
            </a:r>
            <a:r>
              <a:rPr lang="es-ES" sz="2000" b="1" kern="0" dirty="0">
                <a:solidFill>
                  <a:srgbClr val="000000"/>
                </a:solidFill>
                <a:latin typeface="HelveticaLTStd-Bold"/>
              </a:rPr>
              <a:t> para el abordaje integral de los abusos sexuales contra la infancia y la adolescencia en Cataluña.</a:t>
            </a:r>
            <a:endParaRPr kumimoji="0" lang="ca-ES" sz="2000" b="1" i="0" u="none" strike="noStrike" kern="0" cap="none" spc="0" normalizeH="0" baseline="0" noProof="0" dirty="0">
              <a:ln>
                <a:noFill/>
              </a:ln>
              <a:solidFill>
                <a:srgbClr val="000000"/>
              </a:solidFill>
              <a:effectLst/>
              <a:uLnTx/>
              <a:uFillTx/>
              <a:latin typeface="HelveticaLTStd-Bold"/>
            </a:endParaRPr>
          </a:p>
          <a:p>
            <a:pPr lvl="0" algn="just">
              <a:defRPr/>
            </a:pPr>
            <a:endParaRPr lang="es-ES" sz="2000" kern="0" dirty="0">
              <a:solidFill>
                <a:srgbClr val="000000"/>
              </a:solidFill>
              <a:latin typeface="Arial" panose="020B0604020202020204" pitchFamily="34" charset="0"/>
            </a:endParaRPr>
          </a:p>
          <a:p>
            <a:pPr lvl="0" algn="just">
              <a:defRPr/>
            </a:pPr>
            <a:r>
              <a:rPr lang="es-ES" sz="2000" kern="0" dirty="0">
                <a:solidFill>
                  <a:srgbClr val="000000"/>
                </a:solidFill>
                <a:latin typeface="Arial" panose="020B0604020202020204" pitchFamily="34" charset="0"/>
              </a:rPr>
              <a:t>La estrategia tiene como objetivos la </a:t>
            </a:r>
            <a:r>
              <a:rPr lang="es-ES" sz="2000" b="1" u="sng" kern="0" dirty="0">
                <a:solidFill>
                  <a:srgbClr val="000000"/>
                </a:solidFill>
                <a:latin typeface="Arial" panose="020B0604020202020204" pitchFamily="34" charset="0"/>
              </a:rPr>
              <a:t>prevención, la detección precoz, la atención y la recuperación de los niños y adolescentes víctimas de abusos sexuales mediante una actuación y una intervención coordinadas y eficaces de los departamentos de la Administración de la Generalitat de Catalunya</a:t>
            </a:r>
            <a:r>
              <a:rPr lang="es-ES" sz="2000" kern="0" dirty="0">
                <a:solidFill>
                  <a:srgbClr val="000000"/>
                </a:solidFill>
                <a:latin typeface="Arial" panose="020B0604020202020204" pitchFamily="34" charset="0"/>
              </a:rPr>
              <a:t> y, en la medida de lo posible, del resto de administraciones e instituciones competentes en la atención de los derechos y las necesidades de los niños y adolescentes.</a:t>
            </a:r>
          </a:p>
          <a:p>
            <a:pPr lvl="0" algn="just">
              <a:defRPr/>
            </a:pPr>
            <a:endParaRPr lang="es-ES" sz="2000" kern="0" dirty="0">
              <a:solidFill>
                <a:srgbClr val="000000"/>
              </a:solidFill>
              <a:latin typeface="Arial" panose="020B0604020202020204" pitchFamily="34" charset="0"/>
            </a:endParaRPr>
          </a:p>
          <a:p>
            <a:pPr lvl="0" algn="just">
              <a:defRPr/>
            </a:pPr>
            <a:r>
              <a:rPr lang="es-ES" sz="2000" kern="0" dirty="0">
                <a:solidFill>
                  <a:srgbClr val="000000"/>
                </a:solidFill>
                <a:latin typeface="Arial" panose="020B0604020202020204" pitchFamily="34" charset="0"/>
              </a:rPr>
              <a:t>1.2 La estrategia tiene las finalidades siguientes:</a:t>
            </a:r>
          </a:p>
          <a:p>
            <a:pPr lvl="0" algn="just">
              <a:defRPr/>
            </a:pPr>
            <a:r>
              <a:rPr lang="es-ES" sz="2000" kern="0" dirty="0">
                <a:solidFill>
                  <a:srgbClr val="000000"/>
                </a:solidFill>
                <a:latin typeface="Arial" panose="020B0604020202020204" pitchFamily="34" charset="0"/>
              </a:rPr>
              <a:t>a) </a:t>
            </a:r>
            <a:r>
              <a:rPr lang="es-ES" sz="2000" b="1" kern="0" dirty="0">
                <a:solidFill>
                  <a:srgbClr val="000000"/>
                </a:solidFill>
                <a:latin typeface="Arial" panose="020B0604020202020204" pitchFamily="34" charset="0"/>
              </a:rPr>
              <a:t>Implementar en Cataluña la unidad integrada de atención a niños y adolescentes víctimas de abusos sexuales (</a:t>
            </a:r>
            <a:r>
              <a:rPr lang="es-ES" sz="2000" b="1" kern="0" dirty="0" err="1">
                <a:solidFill>
                  <a:srgbClr val="000000"/>
                </a:solidFill>
                <a:latin typeface="Arial" panose="020B0604020202020204" pitchFamily="34" charset="0"/>
              </a:rPr>
              <a:t>Barnahus</a:t>
            </a:r>
            <a:r>
              <a:rPr lang="es-ES" sz="2000" b="1" kern="0" dirty="0">
                <a:solidFill>
                  <a:srgbClr val="000000"/>
                </a:solidFill>
                <a:latin typeface="Arial" panose="020B0604020202020204" pitchFamily="34" charset="0"/>
              </a:rPr>
              <a:t>) y hacer su seguimiento</a:t>
            </a:r>
            <a:endParaRPr kumimoji="0" lang="ca-ES" sz="2000" b="1" i="0" u="none" strike="noStrike" kern="0" cap="none" spc="0" normalizeH="0" baseline="0" noProof="0" dirty="0">
              <a:ln>
                <a:noFill/>
              </a:ln>
              <a:solidFill>
                <a:srgbClr val="000000"/>
              </a:solidFill>
              <a:effectLst/>
              <a:uLnTx/>
              <a:uFillTx/>
              <a:latin typeface="Arial" panose="020B0604020202020204" pitchFamily="34" charset="0"/>
            </a:endParaRPr>
          </a:p>
        </p:txBody>
      </p:sp>
      <p:pic>
        <p:nvPicPr>
          <p:cNvPr id="6" name="Imatge 5"/>
          <p:cNvPicPr>
            <a:picLocks noChangeAspect="1"/>
          </p:cNvPicPr>
          <p:nvPr/>
        </p:nvPicPr>
        <p:blipFill>
          <a:blip r:embed="rId2"/>
          <a:stretch>
            <a:fillRect/>
          </a:stretch>
        </p:blipFill>
        <p:spPr>
          <a:xfrm>
            <a:off x="7162800" y="6035889"/>
            <a:ext cx="3467100" cy="600075"/>
          </a:xfrm>
          <a:prstGeom prst="rect">
            <a:avLst/>
          </a:prstGeom>
        </p:spPr>
      </p:pic>
    </p:spTree>
    <p:extLst>
      <p:ext uri="{BB962C8B-B14F-4D97-AF65-F5344CB8AC3E}">
        <p14:creationId xmlns:p14="http://schemas.microsoft.com/office/powerpoint/2010/main" val="1558596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altLang="ca-ES" dirty="0"/>
              <a:t> </a:t>
            </a:r>
            <a:r>
              <a:rPr lang="ca-ES" spc="-10" dirty="0"/>
              <a:t>La </a:t>
            </a:r>
            <a:r>
              <a:rPr lang="ca-ES" spc="-10" dirty="0" err="1"/>
              <a:t>estratégia</a:t>
            </a:r>
            <a:r>
              <a:rPr lang="ca-ES" spc="-10" dirty="0"/>
              <a:t> </a:t>
            </a:r>
            <a:r>
              <a:rPr lang="ca-ES" spc="-10" dirty="0" err="1"/>
              <a:t>Barnahus</a:t>
            </a:r>
            <a:r>
              <a:rPr lang="ca-ES" spc="-10" dirty="0"/>
              <a:t> en Catalunya</a:t>
            </a:r>
            <a:br>
              <a:rPr lang="ca-ES" altLang="ca-ES" dirty="0"/>
            </a:b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None/>
            </a:pPr>
            <a:fld id="{5ECF8F6D-F71C-4601-A970-439811BA5EB0}" type="slidenum">
              <a:rPr lang="ca-ES" altLang="ca-ES" sz="900">
                <a:solidFill>
                  <a:srgbClr val="898989"/>
                </a:solidFill>
              </a:rPr>
              <a:pPr fontAlgn="base">
                <a:spcBef>
                  <a:spcPct val="0"/>
                </a:spcBef>
                <a:spcAft>
                  <a:spcPct val="0"/>
                </a:spcAft>
                <a:buClrTx/>
                <a:buNone/>
              </a:pPr>
              <a:t>18</a:t>
            </a:fld>
            <a:endParaRPr lang="ca-ES" altLang="ca-ES" sz="900">
              <a:solidFill>
                <a:srgbClr val="898989"/>
              </a:solidFill>
            </a:endParaRPr>
          </a:p>
        </p:txBody>
      </p:sp>
      <p:pic>
        <p:nvPicPr>
          <p:cNvPr id="6" name="Imatg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143000"/>
            <a:ext cx="8610600" cy="4953000"/>
          </a:xfrm>
          <a:prstGeom prst="rect">
            <a:avLst/>
          </a:prstGeom>
          <a:noFill/>
          <a:ln>
            <a:solidFill>
              <a:schemeClr val="accent1"/>
            </a:solidFill>
          </a:ln>
        </p:spPr>
      </p:pic>
      <p:pic>
        <p:nvPicPr>
          <p:cNvPr id="7" name="Imatge 6"/>
          <p:cNvPicPr>
            <a:picLocks noChangeAspect="1"/>
          </p:cNvPicPr>
          <p:nvPr/>
        </p:nvPicPr>
        <p:blipFill>
          <a:blip r:embed="rId3"/>
          <a:stretch>
            <a:fillRect/>
          </a:stretch>
        </p:blipFill>
        <p:spPr>
          <a:xfrm>
            <a:off x="7239000" y="6123859"/>
            <a:ext cx="3467100" cy="600075"/>
          </a:xfrm>
          <a:prstGeom prst="rect">
            <a:avLst/>
          </a:prstGeom>
        </p:spPr>
      </p:pic>
    </p:spTree>
    <p:extLst>
      <p:ext uri="{BB962C8B-B14F-4D97-AF65-F5344CB8AC3E}">
        <p14:creationId xmlns:p14="http://schemas.microsoft.com/office/powerpoint/2010/main" val="728467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altLang="ca-ES" dirty="0"/>
              <a:t> </a:t>
            </a:r>
            <a:r>
              <a:rPr lang="ca-ES" spc="-10" dirty="0"/>
              <a:t>La </a:t>
            </a:r>
            <a:r>
              <a:rPr lang="ca-ES" spc="-10" dirty="0" err="1"/>
              <a:t>estrategia</a:t>
            </a:r>
            <a:r>
              <a:rPr lang="ca-ES" spc="-10" dirty="0"/>
              <a:t> Barnahus a Catalunya</a:t>
            </a:r>
            <a:br>
              <a:rPr lang="ca-ES" altLang="ca-ES" dirty="0"/>
            </a:b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None/>
            </a:pPr>
            <a:fld id="{5ECF8F6D-F71C-4601-A970-439811BA5EB0}" type="slidenum">
              <a:rPr lang="ca-ES" altLang="ca-ES" sz="900">
                <a:solidFill>
                  <a:srgbClr val="898989"/>
                </a:solidFill>
              </a:rPr>
              <a:pPr fontAlgn="base">
                <a:spcBef>
                  <a:spcPct val="0"/>
                </a:spcBef>
                <a:spcAft>
                  <a:spcPct val="0"/>
                </a:spcAft>
                <a:buClrTx/>
                <a:buNone/>
              </a:pPr>
              <a:t>19</a:t>
            </a:fld>
            <a:endParaRPr lang="ca-ES" altLang="ca-ES" sz="900">
              <a:solidFill>
                <a:srgbClr val="898989"/>
              </a:solidFill>
            </a:endParaRPr>
          </a:p>
        </p:txBody>
      </p:sp>
      <p:sp>
        <p:nvSpPr>
          <p:cNvPr id="9" name="Rectangle 8"/>
          <p:cNvSpPr/>
          <p:nvPr/>
        </p:nvSpPr>
        <p:spPr>
          <a:xfrm>
            <a:off x="665863" y="1278038"/>
            <a:ext cx="11201400" cy="5078313"/>
          </a:xfrm>
          <a:prstGeom prst="rect">
            <a:avLst/>
          </a:prstGeom>
        </p:spPr>
        <p:txBody>
          <a:bodyPr wrap="square">
            <a:spAutoFit/>
          </a:bodyPr>
          <a:lstStyle/>
          <a:p>
            <a:pPr lvl="0"/>
            <a:r>
              <a:rPr lang="es-ES" b="1" dirty="0"/>
              <a:t>Ley Orgánica 10/2022, de 6 de septiembre, de garantía integral de la libertad sexual</a:t>
            </a:r>
            <a:r>
              <a:rPr lang="es-ES" dirty="0"/>
              <a:t>. Recoge en su preámbulo lo siguiente:</a:t>
            </a:r>
            <a:endParaRPr lang="ca-ES" sz="1600" dirty="0"/>
          </a:p>
          <a:p>
            <a:r>
              <a:rPr lang="ca-ES" dirty="0"/>
              <a:t> </a:t>
            </a:r>
            <a:endParaRPr lang="ca-ES" sz="1600" dirty="0"/>
          </a:p>
          <a:p>
            <a:r>
              <a:rPr lang="ca-ES" dirty="0"/>
              <a:t>“</a:t>
            </a:r>
            <a:r>
              <a:rPr lang="es-ES" dirty="0"/>
              <a:t>Respecto a las víctimas menores de edad, en este capítulo se establecen las bases para la implementación en España del modelo </a:t>
            </a:r>
            <a:r>
              <a:rPr lang="es-ES" dirty="0" err="1"/>
              <a:t>Children’s</a:t>
            </a:r>
            <a:r>
              <a:rPr lang="es-ES" dirty="0"/>
              <a:t> </a:t>
            </a:r>
            <a:r>
              <a:rPr lang="es-ES" dirty="0" err="1"/>
              <a:t>House</a:t>
            </a:r>
            <a:r>
              <a:rPr lang="es-ES" dirty="0"/>
              <a:t> anglosajón o </a:t>
            </a:r>
            <a:r>
              <a:rPr lang="es-ES" dirty="0" err="1"/>
              <a:t>Barnahus</a:t>
            </a:r>
            <a:r>
              <a:rPr lang="es-ES" dirty="0"/>
              <a:t> escandinavo (Casa de Niños y Niñas), que desde hace una década se está extendiendo a otros países europeos. Este modelo sitúa en el centro de la intervención a la niña o al niño víctima de violencias sexuales, lo cual requiere la participación conjunta y coordinada, en un lugar específico, adaptado y adecuado a sus necesidades, del conjunto de profesionales que intervienen en la ruta de atención y de obtención de justicia. En el plano de la justicia, este modelo da respuesta a dos importantes objetivos: reduce drásticamente las fuentes de victimización secundaria para el niño o la niña y, al ofrecer mayores garantías de obtener un testimonio en condiciones de seguridad y tranquilidad, aumenta las posibilidades de concluir satisfactoriamente la investigación de hechos, de por sí complejos de acreditar</a:t>
            </a:r>
            <a:r>
              <a:rPr lang="ca-ES" dirty="0"/>
              <a:t>”</a:t>
            </a:r>
            <a:endParaRPr lang="ca-ES" sz="1600" dirty="0"/>
          </a:p>
          <a:p>
            <a:r>
              <a:rPr lang="ca-ES" dirty="0"/>
              <a:t> </a:t>
            </a:r>
            <a:endParaRPr lang="ca-ES" sz="1600" dirty="0"/>
          </a:p>
          <a:p>
            <a:r>
              <a:rPr lang="es-ES" dirty="0"/>
              <a:t>Y prevé en su artículo 35 la creación por parte de las administraciones públicas, en el ámbito de les sus respectivas competencias de “Servicios de atención especializada a niñas y niños víctimas de violencias sexuales: servicios adaptados y adecuados a sus necesidades, que proveen asistencia psicológica, educativa y jurídica, y que se constituyen en el </a:t>
            </a:r>
            <a:r>
              <a:rPr lang="es-ES" b="1" u="sng" dirty="0"/>
              <a:t>lugar de referencia para las víctimas, al que se desplaza el conjunto de profesionales intervinientes en los procesos asistenciales y judiciales</a:t>
            </a:r>
            <a:r>
              <a:rPr lang="es-ES" dirty="0"/>
              <a:t>”</a:t>
            </a:r>
            <a:endParaRPr lang="ca-ES" sz="1800" dirty="0">
              <a:effectLst/>
              <a:latin typeface="Arial" panose="020B0604020202020204" pitchFamily="34" charset="0"/>
              <a:ea typeface="Times" panose="02020603050405020304" pitchFamily="18" charset="0"/>
              <a:cs typeface="Times New Roman" panose="02020603050405020304" pitchFamily="18" charset="0"/>
            </a:endParaRPr>
          </a:p>
        </p:txBody>
      </p:sp>
      <p:pic>
        <p:nvPicPr>
          <p:cNvPr id="6" name="Imatge 5"/>
          <p:cNvPicPr>
            <a:picLocks noChangeAspect="1"/>
          </p:cNvPicPr>
          <p:nvPr/>
        </p:nvPicPr>
        <p:blipFill>
          <a:blip r:embed="rId2"/>
          <a:stretch>
            <a:fillRect/>
          </a:stretch>
        </p:blipFill>
        <p:spPr>
          <a:xfrm>
            <a:off x="7315200" y="6026895"/>
            <a:ext cx="3467100" cy="600075"/>
          </a:xfrm>
          <a:prstGeom prst="rect">
            <a:avLst/>
          </a:prstGeom>
        </p:spPr>
      </p:pic>
    </p:spTree>
    <p:extLst>
      <p:ext uri="{BB962C8B-B14F-4D97-AF65-F5344CB8AC3E}">
        <p14:creationId xmlns:p14="http://schemas.microsoft.com/office/powerpoint/2010/main" val="3777109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dirty="0"/>
              <a:t>Esquema de la </a:t>
            </a:r>
            <a:r>
              <a:rPr lang="ca-ES" dirty="0" err="1"/>
              <a:t>presentación</a:t>
            </a: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None/>
            </a:pPr>
            <a:fld id="{5ECF8F6D-F71C-4601-A970-439811BA5EB0}" type="slidenum">
              <a:rPr lang="ca-ES" altLang="ca-ES" sz="900">
                <a:solidFill>
                  <a:srgbClr val="898989"/>
                </a:solidFill>
              </a:rPr>
              <a:pPr fontAlgn="base">
                <a:spcBef>
                  <a:spcPct val="0"/>
                </a:spcBef>
                <a:spcAft>
                  <a:spcPct val="0"/>
                </a:spcAft>
                <a:buClrTx/>
                <a:buNone/>
              </a:pPr>
              <a:t>2</a:t>
            </a:fld>
            <a:endParaRPr lang="ca-ES" altLang="ca-ES" sz="900">
              <a:solidFill>
                <a:srgbClr val="898989"/>
              </a:solidFill>
            </a:endParaRPr>
          </a:p>
        </p:txBody>
      </p:sp>
      <p:sp>
        <p:nvSpPr>
          <p:cNvPr id="9" name="Contenidor de text 2"/>
          <p:cNvSpPr>
            <a:spLocks noGrp="1"/>
          </p:cNvSpPr>
          <p:nvPr>
            <p:ph idx="1"/>
          </p:nvPr>
        </p:nvSpPr>
        <p:spPr>
          <a:xfrm>
            <a:off x="914400" y="1600200"/>
            <a:ext cx="10303935" cy="3256906"/>
          </a:xfrm>
        </p:spPr>
        <p:txBody>
          <a:bodyPr>
            <a:normAutofit fontScale="92500" lnSpcReduction="20000"/>
          </a:bodyPr>
          <a:lstStyle/>
          <a:p>
            <a:pPr marL="457200" indent="-457200" algn="just">
              <a:buAutoNum type="arabicPeriod"/>
            </a:pPr>
            <a:endParaRPr lang="ca-ES" sz="2000" dirty="0">
              <a:latin typeface="Arial" panose="020B0604020202020204" pitchFamily="34" charset="0"/>
              <a:cs typeface="Arial" panose="020B0604020202020204" pitchFamily="34" charset="0"/>
            </a:endParaRPr>
          </a:p>
          <a:p>
            <a:pPr marL="457200" indent="-457200" algn="just">
              <a:buFont typeface="Wingdings 2" panose="05020102010507070707" pitchFamily="18" charset="2"/>
              <a:buAutoNum type="arabicPeriod"/>
            </a:pPr>
            <a:r>
              <a:rPr lang="es-ES" sz="2000" dirty="0"/>
              <a:t>El abuso sexual infantil/violencia sexual contra la infancia. </a:t>
            </a:r>
          </a:p>
          <a:p>
            <a:pPr marL="457200" indent="-457200" algn="just">
              <a:buFont typeface="Wingdings 2" panose="05020102010507070707" pitchFamily="18" charset="2"/>
              <a:buAutoNum type="arabicPeriod"/>
            </a:pPr>
            <a:endParaRPr lang="es-ES" sz="2000" dirty="0"/>
          </a:p>
          <a:p>
            <a:pPr marL="457200" indent="-457200" algn="just">
              <a:buFont typeface="Wingdings 2" panose="05020102010507070707" pitchFamily="18" charset="2"/>
              <a:buAutoNum type="arabicPeriod"/>
            </a:pPr>
            <a:r>
              <a:rPr lang="es-ES" sz="2000" dirty="0"/>
              <a:t>Antecedentes internacionales</a:t>
            </a:r>
          </a:p>
          <a:p>
            <a:pPr marL="457200" indent="-457200" algn="just">
              <a:buFont typeface="Wingdings 2" panose="05020102010507070707" pitchFamily="18" charset="2"/>
              <a:buAutoNum type="arabicPeriod"/>
            </a:pPr>
            <a:endParaRPr lang="es-ES" sz="2000" dirty="0"/>
          </a:p>
          <a:p>
            <a:pPr marL="457200" indent="-457200" algn="just">
              <a:buFont typeface="Wingdings 2" panose="05020102010507070707" pitchFamily="18" charset="2"/>
              <a:buAutoNum type="arabicPeriod"/>
            </a:pPr>
            <a:r>
              <a:rPr lang="es-ES" sz="2000" dirty="0"/>
              <a:t>La estrategia </a:t>
            </a:r>
            <a:r>
              <a:rPr lang="es-ES" sz="2000" dirty="0" err="1"/>
              <a:t>Barnahus</a:t>
            </a:r>
            <a:r>
              <a:rPr lang="es-ES" sz="2000" dirty="0"/>
              <a:t> en Catalunya</a:t>
            </a:r>
          </a:p>
          <a:p>
            <a:pPr marL="457200" indent="-457200" algn="just">
              <a:buFont typeface="Wingdings 2" panose="05020102010507070707" pitchFamily="18" charset="2"/>
              <a:buAutoNum type="arabicPeriod"/>
            </a:pPr>
            <a:endParaRPr lang="es-ES" sz="2000" dirty="0"/>
          </a:p>
          <a:p>
            <a:pPr marL="457200" indent="-457200" algn="just">
              <a:buFont typeface="Wingdings 2" panose="05020102010507070707" pitchFamily="18" charset="2"/>
              <a:buAutoNum type="arabicPeriod"/>
            </a:pPr>
            <a:r>
              <a:rPr lang="es-ES" sz="2000" dirty="0"/>
              <a:t>Objetivos: reducción victimización secundaria, reparación, validez probatoria reparación, conocer la realidad, reducir la impunidad.</a:t>
            </a:r>
          </a:p>
          <a:p>
            <a:pPr marL="457200" indent="-457200" algn="just">
              <a:buFont typeface="Wingdings 2" panose="05020102010507070707" pitchFamily="18" charset="2"/>
              <a:buAutoNum type="arabicPeriod"/>
            </a:pPr>
            <a:endParaRPr lang="es-ES" sz="2000" dirty="0"/>
          </a:p>
          <a:p>
            <a:pPr marL="457200" indent="-457200" algn="just">
              <a:buFont typeface="Wingdings 2" panose="05020102010507070707" pitchFamily="18" charset="2"/>
              <a:buAutoNum type="arabicPeriod"/>
            </a:pPr>
            <a:r>
              <a:rPr lang="es-ES" sz="2000" dirty="0"/>
              <a:t>Procesos básicos de la unidad integrada</a:t>
            </a:r>
          </a:p>
          <a:p>
            <a:pPr algn="just"/>
            <a:endParaRPr lang="ca-ES" sz="2000" dirty="0"/>
          </a:p>
        </p:txBody>
      </p:sp>
      <p:pic>
        <p:nvPicPr>
          <p:cNvPr id="6" name="Imatge 5"/>
          <p:cNvPicPr>
            <a:picLocks noChangeAspect="1"/>
          </p:cNvPicPr>
          <p:nvPr/>
        </p:nvPicPr>
        <p:blipFill>
          <a:blip r:embed="rId2"/>
          <a:stretch>
            <a:fillRect/>
          </a:stretch>
        </p:blipFill>
        <p:spPr>
          <a:xfrm>
            <a:off x="7239000" y="6121401"/>
            <a:ext cx="3467100" cy="600075"/>
          </a:xfrm>
          <a:prstGeom prst="rect">
            <a:avLst/>
          </a:prstGeom>
        </p:spPr>
      </p:pic>
    </p:spTree>
    <p:extLst>
      <p:ext uri="{BB962C8B-B14F-4D97-AF65-F5344CB8AC3E}">
        <p14:creationId xmlns:p14="http://schemas.microsoft.com/office/powerpoint/2010/main" val="134554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es-ES" altLang="ca-ES" dirty="0"/>
              <a:t>Órganos judiciales del orden jurisdiccional penal</a:t>
            </a:r>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None/>
            </a:pPr>
            <a:fld id="{5ECF8F6D-F71C-4601-A970-439811BA5EB0}" type="slidenum">
              <a:rPr lang="ca-ES" altLang="ca-ES" sz="900">
                <a:solidFill>
                  <a:srgbClr val="898989"/>
                </a:solidFill>
              </a:rPr>
              <a:pPr fontAlgn="base">
                <a:spcBef>
                  <a:spcPct val="0"/>
                </a:spcBef>
                <a:spcAft>
                  <a:spcPct val="0"/>
                </a:spcAft>
                <a:buClrTx/>
                <a:buNone/>
              </a:pPr>
              <a:t>20</a:t>
            </a:fld>
            <a:endParaRPr lang="ca-ES" altLang="ca-ES" sz="900">
              <a:solidFill>
                <a:srgbClr val="898989"/>
              </a:solidFill>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475199" y="6371099"/>
            <a:ext cx="2126581" cy="304534"/>
          </a:xfrm>
          <a:prstGeom prst="rect">
            <a:avLst/>
          </a:prstGeom>
        </p:spPr>
      </p:pic>
      <p:sp>
        <p:nvSpPr>
          <p:cNvPr id="9" name="Contenidor de text 2"/>
          <p:cNvSpPr>
            <a:spLocks noGrp="1"/>
          </p:cNvSpPr>
          <p:nvPr>
            <p:ph idx="1"/>
          </p:nvPr>
        </p:nvSpPr>
        <p:spPr>
          <a:xfrm>
            <a:off x="865239" y="1631951"/>
            <a:ext cx="10303935" cy="4724400"/>
          </a:xfrm>
        </p:spPr>
        <p:txBody>
          <a:bodyPr>
            <a:normAutofit/>
          </a:bodyPr>
          <a:lstStyle/>
          <a:p>
            <a:r>
              <a:rPr lang="es-ES" sz="2400" dirty="0"/>
              <a:t>¿Juzgados especializados en infancia? </a:t>
            </a:r>
          </a:p>
          <a:p>
            <a:pPr algn="just"/>
            <a:endParaRPr lang="es-ES" sz="2000" dirty="0">
              <a:hlinkClick r:id="rId3"/>
            </a:endParaRPr>
          </a:p>
          <a:p>
            <a:r>
              <a:rPr lang="es-ES" sz="2000" dirty="0">
                <a:hlinkClick r:id="rId3"/>
              </a:rPr>
              <a:t>https://www.youtube.com/watch?v=uteb5lgcANg</a:t>
            </a:r>
            <a:r>
              <a:rPr lang="es-ES" sz="2000" dirty="0"/>
              <a:t> </a:t>
            </a:r>
          </a:p>
          <a:p>
            <a:pPr marL="457200" indent="-457200" algn="just">
              <a:buFontTx/>
              <a:buAutoNum type="arabicPeriod"/>
            </a:pPr>
            <a:endParaRPr lang="es-ES" sz="2000" dirty="0"/>
          </a:p>
          <a:p>
            <a:pPr marL="457200" indent="-457200" algn="just">
              <a:buFontTx/>
              <a:buAutoNum type="arabicPeriod"/>
            </a:pPr>
            <a:endParaRPr lang="es-ES" sz="2000" dirty="0"/>
          </a:p>
          <a:p>
            <a:pPr algn="just"/>
            <a:endParaRPr lang="es-ES" sz="2000" dirty="0"/>
          </a:p>
          <a:p>
            <a:pPr algn="just"/>
            <a:endParaRPr lang="es-ES" sz="2000" dirty="0"/>
          </a:p>
        </p:txBody>
      </p:sp>
      <p:pic>
        <p:nvPicPr>
          <p:cNvPr id="2" name="Imatge 1"/>
          <p:cNvPicPr>
            <a:picLocks noChangeAspect="1"/>
          </p:cNvPicPr>
          <p:nvPr/>
        </p:nvPicPr>
        <p:blipFill>
          <a:blip r:embed="rId4"/>
          <a:stretch>
            <a:fillRect/>
          </a:stretch>
        </p:blipFill>
        <p:spPr>
          <a:xfrm>
            <a:off x="7086600" y="1456866"/>
            <a:ext cx="2743200" cy="2157412"/>
          </a:xfrm>
          <a:prstGeom prst="rect">
            <a:avLst/>
          </a:prstGeom>
        </p:spPr>
      </p:pic>
      <p:sp>
        <p:nvSpPr>
          <p:cNvPr id="3" name="Rectangle 2"/>
          <p:cNvSpPr/>
          <p:nvPr/>
        </p:nvSpPr>
        <p:spPr>
          <a:xfrm>
            <a:off x="967483" y="4279632"/>
            <a:ext cx="6096000" cy="1569660"/>
          </a:xfrm>
          <a:prstGeom prst="rect">
            <a:avLst/>
          </a:prstGeom>
        </p:spPr>
        <p:txBody>
          <a:bodyPr>
            <a:spAutoFit/>
          </a:bodyPr>
          <a:lstStyle/>
          <a:p>
            <a:r>
              <a:rPr lang="es-ES" sz="2400" dirty="0">
                <a:latin typeface="Arial" panose="020B0604020202020204" pitchFamily="34" charset="0"/>
                <a:cs typeface="Arial" panose="020B0604020202020204" pitchFamily="34" charset="0"/>
              </a:rPr>
              <a:t>Lorena </a:t>
            </a:r>
            <a:r>
              <a:rPr lang="es-ES" sz="2400" dirty="0" err="1">
                <a:latin typeface="Arial" panose="020B0604020202020204" pitchFamily="34" charset="0"/>
                <a:cs typeface="Arial" panose="020B0604020202020204" pitchFamily="34" charset="0"/>
              </a:rPr>
              <a:t>Bachmaier</a:t>
            </a:r>
            <a:r>
              <a:rPr lang="es-ES" sz="2400" dirty="0">
                <a:latin typeface="Arial" panose="020B0604020202020204" pitchFamily="34" charset="0"/>
                <a:cs typeface="Arial" panose="020B0604020202020204" pitchFamily="34" charset="0"/>
              </a:rPr>
              <a:t>: “La implantación de juzgados especializados en violencia contra los menores es una medida innecesaria”</a:t>
            </a:r>
            <a:endParaRPr lang="es-ES" sz="2400" b="0" i="0" dirty="0">
              <a:effectLst/>
              <a:latin typeface="Arial" panose="020B0604020202020204" pitchFamily="34" charset="0"/>
              <a:cs typeface="Arial" panose="020B0604020202020204" pitchFamily="34" charset="0"/>
            </a:endParaRPr>
          </a:p>
        </p:txBody>
      </p:sp>
      <p:sp>
        <p:nvSpPr>
          <p:cNvPr id="5" name="Rectangle 4"/>
          <p:cNvSpPr/>
          <p:nvPr/>
        </p:nvSpPr>
        <p:spPr>
          <a:xfrm>
            <a:off x="6781800" y="4279632"/>
            <a:ext cx="4387374" cy="1200329"/>
          </a:xfrm>
          <a:prstGeom prst="rect">
            <a:avLst/>
          </a:prstGeom>
        </p:spPr>
        <p:txBody>
          <a:bodyPr wrap="square">
            <a:spAutoFit/>
          </a:bodyPr>
          <a:lstStyle/>
          <a:p>
            <a:r>
              <a:rPr lang="ca-ES" dirty="0">
                <a:hlinkClick r:id="rId5"/>
              </a:rPr>
              <a:t>https://blogs.uoc.edu/edcp/es/lorena-bachmaier-la-implantacion-de-juzgados-especializados-en-violencia-contra-los-menores-es-una-medida-innecesaria/</a:t>
            </a:r>
            <a:r>
              <a:rPr lang="ca-ES" dirty="0"/>
              <a:t> </a:t>
            </a:r>
          </a:p>
        </p:txBody>
      </p:sp>
    </p:spTree>
    <p:extLst>
      <p:ext uri="{BB962C8B-B14F-4D97-AF65-F5344CB8AC3E}">
        <p14:creationId xmlns:p14="http://schemas.microsoft.com/office/powerpoint/2010/main" val="2796559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altLang="ca-ES" dirty="0"/>
              <a:t> </a:t>
            </a:r>
            <a:r>
              <a:rPr lang="ca-ES" spc="-10" dirty="0"/>
              <a:t>La </a:t>
            </a:r>
            <a:r>
              <a:rPr lang="ca-ES" spc="-10" dirty="0" err="1"/>
              <a:t>estrategia</a:t>
            </a:r>
            <a:r>
              <a:rPr lang="ca-ES" spc="-10" dirty="0"/>
              <a:t> Barnahus a Catalunya</a:t>
            </a:r>
            <a:br>
              <a:rPr lang="ca-ES" altLang="ca-ES" dirty="0"/>
            </a:b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21</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533400" y="1251458"/>
            <a:ext cx="8077200" cy="4801314"/>
          </a:xfrm>
          <a:prstGeom prst="rect">
            <a:avLst/>
          </a:prstGeom>
        </p:spPr>
        <p:txBody>
          <a:bodyPr wrap="square">
            <a:spAutoFit/>
          </a:bodyPr>
          <a:lstStyle/>
          <a:p>
            <a:r>
              <a:rPr lang="es-ES" b="1" dirty="0">
                <a:solidFill>
                  <a:srgbClr val="666666"/>
                </a:solidFill>
                <a:latin typeface="Arial" panose="020B0604020202020204" pitchFamily="34" charset="0"/>
                <a:cs typeface="Arial" panose="020B0604020202020204" pitchFamily="34" charset="0"/>
              </a:rPr>
              <a:t>ACUERDO GOV/72/2024, de 26 de marzo, por el que se define el servicio público de unidad integrada de atención a niños y adolescentes víctimas de abusos sexuales (</a:t>
            </a:r>
            <a:r>
              <a:rPr lang="es-ES" b="1" dirty="0" err="1">
                <a:solidFill>
                  <a:srgbClr val="666666"/>
                </a:solidFill>
                <a:latin typeface="Arial" panose="020B0604020202020204" pitchFamily="34" charset="0"/>
                <a:cs typeface="Arial" panose="020B0604020202020204" pitchFamily="34" charset="0"/>
              </a:rPr>
              <a:t>Barnahus</a:t>
            </a:r>
            <a:r>
              <a:rPr lang="es-ES" b="1" dirty="0">
                <a:solidFill>
                  <a:srgbClr val="666666"/>
                </a:solidFill>
                <a:latin typeface="Arial" panose="020B0604020202020204" pitchFamily="34" charset="0"/>
                <a:cs typeface="Arial" panose="020B0604020202020204" pitchFamily="34" charset="0"/>
              </a:rPr>
              <a:t>)</a:t>
            </a:r>
          </a:p>
          <a:p>
            <a:endParaRPr lang="es-ES" b="1" i="0" dirty="0">
              <a:solidFill>
                <a:srgbClr val="666666"/>
              </a:solidFill>
              <a:effectLst/>
              <a:latin typeface="Arial" panose="020B0604020202020204" pitchFamily="34" charset="0"/>
              <a:cs typeface="Arial" panose="020B0604020202020204" pitchFamily="34" charset="0"/>
            </a:endParaRPr>
          </a:p>
          <a:p>
            <a:r>
              <a:rPr lang="es-ES" dirty="0">
                <a:solidFill>
                  <a:srgbClr val="666666"/>
                </a:solidFill>
                <a:latin typeface="Arial" panose="020B0604020202020204" pitchFamily="34" charset="0"/>
                <a:cs typeface="Arial" panose="020B0604020202020204" pitchFamily="34" charset="0"/>
              </a:rPr>
              <a:t>el servicio público de la unidad integrada de atención a niños y adolescentes víctimas de abusos sexuales (</a:t>
            </a:r>
            <a:r>
              <a:rPr lang="es-ES" dirty="0" err="1">
                <a:solidFill>
                  <a:srgbClr val="666666"/>
                </a:solidFill>
                <a:latin typeface="Arial" panose="020B0604020202020204" pitchFamily="34" charset="0"/>
                <a:cs typeface="Arial" panose="020B0604020202020204" pitchFamily="34" charset="0"/>
              </a:rPr>
              <a:t>Barnahus</a:t>
            </a:r>
            <a:r>
              <a:rPr lang="es-ES" dirty="0">
                <a:solidFill>
                  <a:srgbClr val="666666"/>
                </a:solidFill>
                <a:latin typeface="Arial" panose="020B0604020202020204" pitchFamily="34" charset="0"/>
                <a:cs typeface="Arial" panose="020B0604020202020204" pitchFamily="34" charset="0"/>
              </a:rPr>
              <a:t>) tiene por objeto luchar contra la violencia sexual hacia la infancia y la adolescencia y proteger, tratar y recuperar específicamente a las víctimas en un espacio único, donde las atenderá un equipo multidisciplinar de profesionales de diferentes departamentos para abordar su problemática y prevenir la victimización secundaria</a:t>
            </a:r>
          </a:p>
          <a:p>
            <a:endParaRPr lang="es-ES" i="0" dirty="0">
              <a:solidFill>
                <a:srgbClr val="666666"/>
              </a:solidFill>
              <a:effectLst/>
              <a:latin typeface="Arial" panose="020B0604020202020204" pitchFamily="34" charset="0"/>
              <a:cs typeface="Arial" panose="020B0604020202020204" pitchFamily="34" charset="0"/>
            </a:endParaRPr>
          </a:p>
          <a:p>
            <a:r>
              <a:rPr lang="es-ES" dirty="0">
                <a:solidFill>
                  <a:srgbClr val="666666"/>
                </a:solidFill>
                <a:latin typeface="Arial" panose="020B0604020202020204" pitchFamily="34" charset="0"/>
                <a:cs typeface="Arial" panose="020B0604020202020204" pitchFamily="34" charset="0"/>
              </a:rPr>
              <a:t>Se ofrece un espacio adaptado a los niños y adolescentes, confortable y apacible, donde hay o se desplazan los profesionales que deben atenderlos, con la finalidad de evitar los circuitos actuales (comisaría, hospital, juzgado, Dirección General de Atención a la Infancia y la Adolescencia), de manera que se reduce la victimización secundaria</a:t>
            </a:r>
            <a:endParaRPr lang="es-ES" i="0" dirty="0">
              <a:solidFill>
                <a:srgbClr val="666666"/>
              </a:solidFill>
              <a:effectLst/>
              <a:latin typeface="Arial" panose="020B0604020202020204" pitchFamily="34" charset="0"/>
              <a:cs typeface="Arial" panose="020B0604020202020204" pitchFamily="34" charset="0"/>
            </a:endParaRPr>
          </a:p>
        </p:txBody>
      </p:sp>
      <p:sp>
        <p:nvSpPr>
          <p:cNvPr id="5" name="Rectangle 4"/>
          <p:cNvSpPr/>
          <p:nvPr/>
        </p:nvSpPr>
        <p:spPr>
          <a:xfrm>
            <a:off x="279400" y="6224731"/>
            <a:ext cx="8458200" cy="369332"/>
          </a:xfrm>
          <a:prstGeom prst="rect">
            <a:avLst/>
          </a:prstGeom>
        </p:spPr>
        <p:txBody>
          <a:bodyPr wrap="square">
            <a:spAutoFit/>
          </a:bodyPr>
          <a:lstStyle/>
          <a:p>
            <a:r>
              <a:rPr lang="ca-ES" dirty="0">
                <a:hlinkClick r:id="rId2"/>
              </a:rPr>
              <a:t>https://dogc.gencat.cat/es/document-del-dogc/?documentId=982037</a:t>
            </a:r>
            <a:r>
              <a:rPr lang="ca-ES" dirty="0"/>
              <a:t> </a:t>
            </a:r>
          </a:p>
        </p:txBody>
      </p:sp>
      <p:pic>
        <p:nvPicPr>
          <p:cNvPr id="6" name="Imatge 5"/>
          <p:cNvPicPr>
            <a:picLocks noChangeAspect="1"/>
          </p:cNvPicPr>
          <p:nvPr/>
        </p:nvPicPr>
        <p:blipFill>
          <a:blip r:embed="rId3"/>
          <a:stretch>
            <a:fillRect/>
          </a:stretch>
        </p:blipFill>
        <p:spPr>
          <a:xfrm>
            <a:off x="8713259" y="1404620"/>
            <a:ext cx="3190875" cy="4333875"/>
          </a:xfrm>
          <a:prstGeom prst="rect">
            <a:avLst/>
          </a:prstGeom>
          <a:ln>
            <a:solidFill>
              <a:schemeClr val="accent1"/>
            </a:solidFill>
          </a:ln>
        </p:spPr>
      </p:pic>
      <p:pic>
        <p:nvPicPr>
          <p:cNvPr id="9" name="Imatge 8"/>
          <p:cNvPicPr>
            <a:picLocks noChangeAspect="1"/>
          </p:cNvPicPr>
          <p:nvPr/>
        </p:nvPicPr>
        <p:blipFill>
          <a:blip r:embed="rId4"/>
          <a:stretch>
            <a:fillRect/>
          </a:stretch>
        </p:blipFill>
        <p:spPr>
          <a:xfrm>
            <a:off x="7162800" y="6035889"/>
            <a:ext cx="3467100" cy="600075"/>
          </a:xfrm>
          <a:prstGeom prst="rect">
            <a:avLst/>
          </a:prstGeom>
        </p:spPr>
      </p:pic>
    </p:spTree>
    <p:extLst>
      <p:ext uri="{BB962C8B-B14F-4D97-AF65-F5344CB8AC3E}">
        <p14:creationId xmlns:p14="http://schemas.microsoft.com/office/powerpoint/2010/main" val="2611668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es-ES" altLang="ca-ES" dirty="0"/>
              <a:t>Actuaciones según edad del presunto agresor</a:t>
            </a:r>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None/>
            </a:pPr>
            <a:fld id="{5ECF8F6D-F71C-4601-A970-439811BA5EB0}" type="slidenum">
              <a:rPr lang="ca-ES" altLang="ca-ES" sz="900">
                <a:solidFill>
                  <a:srgbClr val="898989"/>
                </a:solidFill>
              </a:rPr>
              <a:pPr fontAlgn="base">
                <a:spcBef>
                  <a:spcPct val="0"/>
                </a:spcBef>
                <a:spcAft>
                  <a:spcPct val="0"/>
                </a:spcAft>
                <a:buClrTx/>
                <a:buNone/>
              </a:pPr>
              <a:t>22</a:t>
            </a:fld>
            <a:endParaRPr lang="ca-ES" altLang="ca-ES" sz="900">
              <a:solidFill>
                <a:srgbClr val="898989"/>
              </a:solidFill>
            </a:endParaRPr>
          </a:p>
        </p:txBody>
      </p:sp>
      <p:sp>
        <p:nvSpPr>
          <p:cNvPr id="9" name="Contenidor de text 2"/>
          <p:cNvSpPr>
            <a:spLocks noGrp="1"/>
          </p:cNvSpPr>
          <p:nvPr>
            <p:ph idx="1"/>
          </p:nvPr>
        </p:nvSpPr>
        <p:spPr>
          <a:xfrm>
            <a:off x="914401" y="1371600"/>
            <a:ext cx="8305800" cy="4876800"/>
          </a:xfrm>
        </p:spPr>
        <p:txBody>
          <a:bodyPr>
            <a:normAutofit fontScale="92500" lnSpcReduction="20000"/>
          </a:bodyPr>
          <a:lstStyle/>
          <a:p>
            <a:pPr marL="457200" indent="-457200" algn="just">
              <a:buAutoNum type="arabicPeriod"/>
            </a:pPr>
            <a:endParaRPr lang="ca-ES" sz="2000" dirty="0">
              <a:latin typeface="Arial" panose="020B0604020202020204" pitchFamily="34" charset="0"/>
              <a:cs typeface="Arial" panose="020B0604020202020204" pitchFamily="34" charset="0"/>
            </a:endParaRPr>
          </a:p>
          <a:p>
            <a:pPr marL="457200" indent="-457200" algn="just">
              <a:buAutoNum type="arabicPeriod"/>
            </a:pPr>
            <a:r>
              <a:rPr lang="es-ES" sz="2000" b="1" dirty="0"/>
              <a:t>Si menor de 14 años</a:t>
            </a:r>
            <a:r>
              <a:rPr lang="es-ES" sz="2000" dirty="0"/>
              <a:t>. Artículo 3 LORPM</a:t>
            </a:r>
          </a:p>
          <a:p>
            <a:pPr algn="just"/>
            <a:endParaRPr lang="es-ES" sz="2000" dirty="0"/>
          </a:p>
          <a:p>
            <a:pPr algn="just"/>
            <a:r>
              <a:rPr lang="es-ES" sz="2000" dirty="0"/>
              <a:t>Artículo 3. Régimen de los menores de catorce años.</a:t>
            </a:r>
          </a:p>
          <a:p>
            <a:pPr algn="just"/>
            <a:r>
              <a:rPr lang="es-ES" sz="2000" dirty="0"/>
              <a:t>Cuando el autor de los hechos mencionados en los artículos anteriores sea menor de catorce años, no se le exigirá responsabilidad con arreglo a la presente Ley, sino que se le aplicará lo dispuesto en las normas sobre protección de menores previstas en el Código Civil y demás disposiciones vigentes. El Ministerio Fiscal deberá remitir a la entidad pública de protección de menores testimonio de los particulares que considere precisos respecto al menor, a fin de valorar su situación, y dicha entidad habrá de promover las medidas de protección adecuadas a las circunstancias de aquél conforme a lo dispuesto en la Ley Orgánica 1/1996, de 15 de enero.</a:t>
            </a:r>
          </a:p>
          <a:p>
            <a:pPr marL="457200" indent="-457200" algn="just">
              <a:buAutoNum type="arabicPeriod"/>
            </a:pPr>
            <a:endParaRPr lang="es-ES" sz="2000" dirty="0"/>
          </a:p>
          <a:p>
            <a:pPr algn="just"/>
            <a:r>
              <a:rPr lang="es-ES" sz="2000" b="1" dirty="0"/>
              <a:t>2. Si menor de entre 14 Y 17 años</a:t>
            </a:r>
            <a:r>
              <a:rPr lang="es-ES" sz="2000" dirty="0"/>
              <a:t>. LORPM</a:t>
            </a:r>
          </a:p>
          <a:p>
            <a:pPr algn="just"/>
            <a:endParaRPr lang="es-ES" sz="2000" dirty="0"/>
          </a:p>
          <a:p>
            <a:pPr algn="just"/>
            <a:r>
              <a:rPr lang="es-ES" sz="2000" b="1" dirty="0"/>
              <a:t>3. Si mayor de 18 años en adelante</a:t>
            </a:r>
            <a:r>
              <a:rPr lang="es-ES" sz="2000" dirty="0"/>
              <a:t>. </a:t>
            </a:r>
            <a:r>
              <a:rPr lang="es-ES" sz="2000" dirty="0" err="1"/>
              <a:t>LECrim</a:t>
            </a:r>
            <a:r>
              <a:rPr lang="es-ES" sz="2000" dirty="0"/>
              <a:t> 1882</a:t>
            </a:r>
          </a:p>
          <a:p>
            <a:pPr algn="just"/>
            <a:endParaRPr lang="ca-ES" sz="2000" dirty="0">
              <a:latin typeface="Arial" panose="020B0604020202020204" pitchFamily="34" charset="0"/>
              <a:cs typeface="Arial" panose="020B0604020202020204" pitchFamily="34" charset="0"/>
            </a:endParaRPr>
          </a:p>
          <a:p>
            <a:pPr algn="just"/>
            <a:endParaRPr lang="ca-ES" sz="2000" dirty="0"/>
          </a:p>
        </p:txBody>
      </p:sp>
      <p:pic>
        <p:nvPicPr>
          <p:cNvPr id="2" name="Imatge 1"/>
          <p:cNvPicPr>
            <a:picLocks noChangeAspect="1"/>
          </p:cNvPicPr>
          <p:nvPr/>
        </p:nvPicPr>
        <p:blipFill>
          <a:blip r:embed="rId2"/>
          <a:stretch>
            <a:fillRect/>
          </a:stretch>
        </p:blipFill>
        <p:spPr>
          <a:xfrm>
            <a:off x="9448800" y="1905000"/>
            <a:ext cx="2362200" cy="3062287"/>
          </a:xfrm>
          <a:prstGeom prst="rect">
            <a:avLst/>
          </a:prstGeom>
          <a:ln>
            <a:solidFill>
              <a:schemeClr val="accent1"/>
            </a:solidFill>
          </a:ln>
        </p:spPr>
      </p:pic>
      <p:pic>
        <p:nvPicPr>
          <p:cNvPr id="7" name="Imatge 6"/>
          <p:cNvPicPr>
            <a:picLocks noChangeAspect="1"/>
          </p:cNvPicPr>
          <p:nvPr/>
        </p:nvPicPr>
        <p:blipFill>
          <a:blip r:embed="rId3"/>
          <a:stretch>
            <a:fillRect/>
          </a:stretch>
        </p:blipFill>
        <p:spPr>
          <a:xfrm>
            <a:off x="7391400" y="6121401"/>
            <a:ext cx="3467100" cy="600075"/>
          </a:xfrm>
          <a:prstGeom prst="rect">
            <a:avLst/>
          </a:prstGeom>
        </p:spPr>
      </p:pic>
    </p:spTree>
    <p:extLst>
      <p:ext uri="{BB962C8B-B14F-4D97-AF65-F5344CB8AC3E}">
        <p14:creationId xmlns:p14="http://schemas.microsoft.com/office/powerpoint/2010/main" val="3235847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t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304800"/>
            <a:ext cx="8305800" cy="6172200"/>
          </a:xfrm>
          <a:prstGeom prst="rect">
            <a:avLst/>
          </a:prstGeom>
        </p:spPr>
      </p:pic>
    </p:spTree>
    <p:extLst>
      <p:ext uri="{BB962C8B-B14F-4D97-AF65-F5344CB8AC3E}">
        <p14:creationId xmlns:p14="http://schemas.microsoft.com/office/powerpoint/2010/main" val="1252327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9400" y="6324600"/>
            <a:ext cx="82296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600" b="0" i="0" u="none" strike="noStrike" kern="1200" cap="none" spc="0" normalizeH="0" baseline="0" noProof="0" dirty="0">
                <a:ln>
                  <a:noFill/>
                </a:ln>
                <a:solidFill>
                  <a:prstClr val="black"/>
                </a:solidFill>
                <a:effectLst/>
                <a:uLnTx/>
                <a:uFillTx/>
                <a:latin typeface="Calibri"/>
                <a:ea typeface="+mn-ea"/>
                <a:cs typeface="+mn-cs"/>
              </a:rPr>
              <a:t>Font. https://estadisticasdecriminalidad.ses.mir.es/publico/portalestadistico/</a:t>
            </a:r>
          </a:p>
        </p:txBody>
      </p:sp>
      <p:graphicFrame>
        <p:nvGraphicFramePr>
          <p:cNvPr id="4" name="Gráfico 2"/>
          <p:cNvGraphicFramePr/>
          <p:nvPr/>
        </p:nvGraphicFramePr>
        <p:xfrm>
          <a:off x="1600200" y="971550"/>
          <a:ext cx="9144000" cy="51816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2590800" y="338435"/>
            <a:ext cx="645241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2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Denúncies per delictes contra la llibertat e indemnitat sexual contra menors d'edat a Espanya (2015-2022)</a:t>
            </a:r>
          </a:p>
        </p:txBody>
      </p:sp>
      <p:cxnSp>
        <p:nvCxnSpPr>
          <p:cNvPr id="9" name="Connector recte 8"/>
          <p:cNvCxnSpPr/>
          <p:nvPr/>
        </p:nvCxnSpPr>
        <p:spPr>
          <a:xfrm flipV="1">
            <a:off x="2286000" y="1371600"/>
            <a:ext cx="7391400" cy="19050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52" t="23101" r="4536" b="17412"/>
          <a:stretch/>
        </p:blipFill>
        <p:spPr>
          <a:xfrm>
            <a:off x="304800" y="6400933"/>
            <a:ext cx="2126581" cy="304534"/>
          </a:xfrm>
          <a:prstGeom prst="rect">
            <a:avLst/>
          </a:prstGeom>
        </p:spPr>
      </p:pic>
    </p:spTree>
    <p:extLst>
      <p:ext uri="{BB962C8B-B14F-4D97-AF65-F5344CB8AC3E}">
        <p14:creationId xmlns:p14="http://schemas.microsoft.com/office/powerpoint/2010/main" val="3932397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25</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925624" y="1287244"/>
            <a:ext cx="10656775"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Imatge 1"/>
          <p:cNvPicPr>
            <a:picLocks noChangeAspect="1"/>
          </p:cNvPicPr>
          <p:nvPr/>
        </p:nvPicPr>
        <p:blipFill>
          <a:blip r:embed="rId2"/>
          <a:stretch>
            <a:fillRect/>
          </a:stretch>
        </p:blipFill>
        <p:spPr>
          <a:xfrm>
            <a:off x="8305800" y="1523999"/>
            <a:ext cx="3048000" cy="4343399"/>
          </a:xfrm>
          <a:prstGeom prst="rect">
            <a:avLst/>
          </a:prstGeom>
          <a:ln>
            <a:solidFill>
              <a:schemeClr val="accent1"/>
            </a:solidFill>
          </a:ln>
        </p:spPr>
      </p:pic>
      <p:sp>
        <p:nvSpPr>
          <p:cNvPr id="6" name="Rectangle 5"/>
          <p:cNvSpPr/>
          <p:nvPr/>
        </p:nvSpPr>
        <p:spPr>
          <a:xfrm>
            <a:off x="555523" y="1287244"/>
            <a:ext cx="6896100" cy="5016758"/>
          </a:xfrm>
          <a:prstGeom prst="rect">
            <a:avLst/>
          </a:prstGeom>
        </p:spPr>
        <p:txBody>
          <a:bodyPr wrap="square">
            <a:spAutoFit/>
          </a:bodyPr>
          <a:lstStyle/>
          <a:p>
            <a:pPr algn="just"/>
            <a:r>
              <a:rPr lang="es-ES" sz="2000" dirty="0">
                <a:latin typeface="Arial" panose="020B0604020202020204" pitchFamily="34" charset="0"/>
                <a:cs typeface="Arial" panose="020B0604020202020204" pitchFamily="34" charset="0"/>
              </a:rPr>
              <a:t>TAMAÑO DE LA MUESTRA 4.024 (JOVENES ENTRE 14 I 17 AÑOS)</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“UN 17,8% DE LA MUESTRA (n = 715) REPORTÓ HABER SUFRIDO ALGÚN TIPO DE VICTIMIZACIÓN SEXUAL A LO LARGO DEL ÚLTIMO AÑO, SIENDO UN 11,2% DE LOS CHICOS Y UN 24,0% DE LAS CHICAS.”</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Aplicando este porcentaje a la población de entre 14 i 17 años que en el año 2022 en Catalunya era de 254.483 (Fuente: </a:t>
            </a:r>
            <a:r>
              <a:rPr lang="es-ES" sz="2000" dirty="0" err="1">
                <a:latin typeface="Arial" panose="020B0604020202020204" pitchFamily="34" charset="0"/>
                <a:cs typeface="Arial" panose="020B0604020202020204" pitchFamily="34" charset="0"/>
              </a:rPr>
              <a:t>Idescat</a:t>
            </a:r>
            <a:r>
              <a:rPr lang="es-ES" sz="2000" dirty="0">
                <a:latin typeface="Arial" panose="020B0604020202020204" pitchFamily="34" charset="0"/>
                <a:cs typeface="Arial" panose="020B0604020202020204" pitchFamily="34" charset="0"/>
              </a:rPr>
              <a:t>) se estimaría que durante un año </a:t>
            </a:r>
            <a:r>
              <a:rPr lang="es-ES" sz="2000" dirty="0" err="1">
                <a:latin typeface="Arial" panose="020B0604020202020204" pitchFamily="34" charset="0"/>
                <a:cs typeface="Arial" panose="020B0604020202020204" pitchFamily="34" charset="0"/>
              </a:rPr>
              <a:t>haurian</a:t>
            </a:r>
            <a:r>
              <a:rPr lang="es-ES" sz="2000" dirty="0">
                <a:latin typeface="Arial" panose="020B0604020202020204" pitchFamily="34" charset="0"/>
                <a:cs typeface="Arial" panose="020B0604020202020204" pitchFamily="34" charset="0"/>
              </a:rPr>
              <a:t> sufrido victimización sexual 45.298 jóvenes.</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Si aplicásemos este porcentaje a la totalidad de la población menor de edad de Catalunya serian 247.035 casos anuales.</a:t>
            </a:r>
          </a:p>
        </p:txBody>
      </p:sp>
      <p:sp>
        <p:nvSpPr>
          <p:cNvPr id="11"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altLang="ca-ES" dirty="0"/>
              <a:t> </a:t>
            </a:r>
            <a:r>
              <a:rPr lang="es-ES" dirty="0"/>
              <a:t>Datos relevantes del abuso sexual infantil</a:t>
            </a:r>
            <a:br>
              <a:rPr lang="es-ES" dirty="0"/>
            </a:br>
            <a:endParaRPr lang="es-ES" altLang="ca-ES" dirty="0"/>
          </a:p>
        </p:txBody>
      </p:sp>
      <p:pic>
        <p:nvPicPr>
          <p:cNvPr id="9" name="Imatge 8"/>
          <p:cNvPicPr>
            <a:picLocks noChangeAspect="1"/>
          </p:cNvPicPr>
          <p:nvPr/>
        </p:nvPicPr>
        <p:blipFill>
          <a:blip r:embed="rId3"/>
          <a:stretch>
            <a:fillRect/>
          </a:stretch>
        </p:blipFill>
        <p:spPr>
          <a:xfrm>
            <a:off x="7239000" y="6163355"/>
            <a:ext cx="3467100" cy="600075"/>
          </a:xfrm>
          <a:prstGeom prst="rect">
            <a:avLst/>
          </a:prstGeom>
        </p:spPr>
      </p:pic>
    </p:spTree>
    <p:extLst>
      <p:ext uri="{BB962C8B-B14F-4D97-AF65-F5344CB8AC3E}">
        <p14:creationId xmlns:p14="http://schemas.microsoft.com/office/powerpoint/2010/main" val="203849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400" y="5956799"/>
            <a:ext cx="11658600" cy="9387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100" b="0" i="0" u="none" strike="noStrike" kern="1200" cap="none" spc="0" normalizeH="0" baseline="0" noProof="0" dirty="0">
                <a:ln>
                  <a:noFill/>
                </a:ln>
                <a:solidFill>
                  <a:prstClr val="black"/>
                </a:solidFill>
                <a:effectLst/>
                <a:uLnTx/>
                <a:uFillTx/>
                <a:latin typeface="Calibri"/>
                <a:ea typeface="+mn-ea"/>
                <a:cs typeface="+mn-cs"/>
              </a:rPr>
              <a:t>Font. </a:t>
            </a:r>
            <a:r>
              <a:rPr kumimoji="0" lang="ca-ES" sz="1100" b="0" i="0" u="none" strike="noStrike" kern="1200" cap="none" spc="0" normalizeH="0" baseline="0" noProof="0" dirty="0">
                <a:ln>
                  <a:noFill/>
                </a:ln>
                <a:solidFill>
                  <a:prstClr val="black"/>
                </a:solidFill>
                <a:effectLst/>
                <a:uLnTx/>
                <a:uFillTx/>
                <a:latin typeface="Calibri"/>
                <a:ea typeface="+mn-ea"/>
                <a:cs typeface="+mn-cs"/>
                <a:hlinkClick r:id="rId2"/>
              </a:rPr>
              <a:t>https://estadisticasdecriminalidad.ses.mir.es/publico/portalestadistico/</a:t>
            </a:r>
            <a:endParaRPr kumimoji="0" lang="ca-ES" sz="1100" b="0" i="0" u="none" strike="noStrike" kern="1200" cap="none" spc="0" normalizeH="0" baseline="0" noProof="0" dirty="0">
              <a:ln>
                <a:noFill/>
              </a:ln>
              <a:solidFill>
                <a:prstClr val="black"/>
              </a:solidFill>
              <a:effectLst/>
              <a:uLnTx/>
              <a:uFillTx/>
              <a:latin typeface="Calibri"/>
              <a:ea typeface="+mn-ea"/>
              <a:cs typeface="+mn-cs"/>
            </a:endParaRPr>
          </a:p>
          <a:p>
            <a:pPr lvl="0">
              <a:defRPr/>
            </a:pPr>
            <a:r>
              <a:rPr lang="ca-ES" sz="1100" dirty="0">
                <a:solidFill>
                  <a:prstClr val="black"/>
                </a:solidFill>
                <a:latin typeface="Calibri"/>
              </a:rPr>
              <a:t>Font dada 15%: </a:t>
            </a:r>
            <a:r>
              <a:rPr lang="es-ES" sz="1100" dirty="0">
                <a:solidFill>
                  <a:prstClr val="black"/>
                </a:solidFill>
              </a:rPr>
              <a:t>MARTINEZ, M.I (2012), El abuso sexual en niños y adolescentes, Criminología y Justicia.</a:t>
            </a:r>
          </a:p>
          <a:p>
            <a:pPr lvl="0">
              <a:defRPr/>
            </a:pPr>
            <a:r>
              <a:rPr kumimoji="0" lang="es-ES" sz="1100" b="0" i="0" u="none" strike="noStrike" kern="1200" cap="none" spc="0" normalizeH="0" baseline="0" noProof="0" dirty="0" err="1">
                <a:ln>
                  <a:noFill/>
                </a:ln>
                <a:solidFill>
                  <a:prstClr val="black"/>
                </a:solidFill>
                <a:effectLst/>
                <a:uLnTx/>
                <a:uFillTx/>
                <a:latin typeface="Calibri"/>
                <a:ea typeface="+mn-ea"/>
                <a:cs typeface="+mn-cs"/>
              </a:rPr>
              <a:t>Altres</a:t>
            </a:r>
            <a:r>
              <a:rPr kumimoji="0" lang="es-ES" sz="1100" b="0" i="0" u="none" strike="noStrike" kern="1200" cap="none" spc="0" normalizeH="0" baseline="0" noProof="0" dirty="0">
                <a:ln>
                  <a:noFill/>
                </a:ln>
                <a:solidFill>
                  <a:prstClr val="black"/>
                </a:solidFill>
                <a:effectLst/>
                <a:uLnTx/>
                <a:uFillTx/>
                <a:latin typeface="Calibri"/>
                <a:ea typeface="+mn-ea"/>
                <a:cs typeface="+mn-cs"/>
              </a:rPr>
              <a:t> donen un 11% de casos </a:t>
            </a:r>
            <a:r>
              <a:rPr kumimoji="0" lang="es-ES" sz="1100" b="0" i="0" u="none" strike="noStrike" kern="1200" cap="none" spc="0" normalizeH="0" baseline="0" noProof="0" dirty="0" err="1">
                <a:ln>
                  <a:noFill/>
                </a:ln>
                <a:solidFill>
                  <a:prstClr val="black"/>
                </a:solidFill>
                <a:effectLst/>
                <a:uLnTx/>
                <a:uFillTx/>
                <a:latin typeface="Calibri"/>
                <a:ea typeface="+mn-ea"/>
                <a:cs typeface="+mn-cs"/>
              </a:rPr>
              <a:t>denunciats</a:t>
            </a:r>
            <a:r>
              <a:rPr kumimoji="0" lang="es-ES" sz="1100" b="0" i="0" u="none" strike="noStrike" kern="1200" cap="none" spc="0" normalizeH="0" baseline="0" noProof="0" dirty="0">
                <a:ln>
                  <a:noFill/>
                </a:ln>
                <a:solidFill>
                  <a:prstClr val="black"/>
                </a:solidFill>
                <a:effectLst/>
                <a:uLnTx/>
                <a:uFillTx/>
                <a:latin typeface="Calibri"/>
                <a:ea typeface="+mn-ea"/>
                <a:cs typeface="+mn-cs"/>
              </a:rPr>
              <a:t> </a:t>
            </a:r>
            <a:r>
              <a:rPr kumimoji="0" lang="es-ES" sz="1100" b="0" i="0" u="none" strike="noStrike" kern="1200" cap="none" spc="0" normalizeH="0" baseline="0" noProof="0" dirty="0" err="1">
                <a:ln>
                  <a:noFill/>
                </a:ln>
                <a:solidFill>
                  <a:prstClr val="black"/>
                </a:solidFill>
                <a:effectLst/>
                <a:uLnTx/>
                <a:uFillTx/>
                <a:latin typeface="Calibri"/>
                <a:ea typeface="+mn-ea"/>
                <a:cs typeface="+mn-cs"/>
              </a:rPr>
              <a:t>com</a:t>
            </a:r>
            <a:r>
              <a:rPr lang="es-ES" sz="1100" dirty="0">
                <a:solidFill>
                  <a:prstClr val="black"/>
                </a:solidFill>
              </a:rPr>
              <a:t>: E. </a:t>
            </a:r>
            <a:r>
              <a:rPr lang="es-ES" sz="1100" dirty="0" err="1">
                <a:solidFill>
                  <a:prstClr val="black"/>
                </a:solidFill>
              </a:rPr>
              <a:t>Echeburúa</a:t>
            </a:r>
            <a:r>
              <a:rPr lang="es-ES" sz="1100" dirty="0">
                <a:solidFill>
                  <a:prstClr val="black"/>
                </a:solidFill>
              </a:rPr>
              <a:t> i C. </a:t>
            </a:r>
            <a:r>
              <a:rPr lang="es-ES" sz="1100" dirty="0" err="1">
                <a:solidFill>
                  <a:prstClr val="black"/>
                </a:solidFill>
              </a:rPr>
              <a:t>Gerricaecheverria</a:t>
            </a:r>
            <a:r>
              <a:rPr lang="es-ES" sz="1100" dirty="0">
                <a:solidFill>
                  <a:prstClr val="black"/>
                </a:solidFill>
              </a:rPr>
              <a:t> (2021). Abuso sexual en la Infancia. Nuevas </a:t>
            </a:r>
            <a:r>
              <a:rPr lang="es-ES" sz="1100" dirty="0" err="1">
                <a:solidFill>
                  <a:prstClr val="black"/>
                </a:solidFill>
              </a:rPr>
              <a:t>perspectives</a:t>
            </a:r>
            <a:r>
              <a:rPr lang="es-ES" sz="1100" dirty="0">
                <a:solidFill>
                  <a:prstClr val="black"/>
                </a:solidFill>
              </a:rPr>
              <a:t> clínicas y forenses. Ariel. </a:t>
            </a:r>
            <a:r>
              <a:rPr lang="es-ES" sz="1100" dirty="0" err="1">
                <a:solidFill>
                  <a:prstClr val="black"/>
                </a:solidFill>
              </a:rPr>
              <a:t>Pàg</a:t>
            </a:r>
            <a:r>
              <a:rPr lang="es-ES" sz="1100" dirty="0">
                <a:solidFill>
                  <a:prstClr val="black"/>
                </a:solidFill>
              </a:rPr>
              <a:t>. 47</a:t>
            </a:r>
          </a:p>
          <a:p>
            <a:pPr lvl="0">
              <a:defRPr/>
            </a:pPr>
            <a:r>
              <a:rPr lang="en-US" sz="1100" dirty="0" err="1">
                <a:solidFill>
                  <a:prstClr val="black"/>
                </a:solidFill>
              </a:rPr>
              <a:t>Altres</a:t>
            </a:r>
            <a:r>
              <a:rPr lang="en-US" sz="1100" dirty="0">
                <a:solidFill>
                  <a:prstClr val="black"/>
                </a:solidFill>
              </a:rPr>
              <a:t> </a:t>
            </a:r>
            <a:r>
              <a:rPr lang="en-US" sz="1100" dirty="0" err="1">
                <a:solidFill>
                  <a:prstClr val="black"/>
                </a:solidFill>
              </a:rPr>
              <a:t>donen</a:t>
            </a:r>
            <a:r>
              <a:rPr lang="en-US" sz="1100" dirty="0">
                <a:solidFill>
                  <a:prstClr val="black"/>
                </a:solidFill>
              </a:rPr>
              <a:t> un </a:t>
            </a:r>
            <a:r>
              <a:rPr lang="en-US" sz="1100" dirty="0" err="1">
                <a:solidFill>
                  <a:prstClr val="black"/>
                </a:solidFill>
              </a:rPr>
              <a:t>percentatge</a:t>
            </a:r>
            <a:r>
              <a:rPr lang="en-US" sz="1100" dirty="0">
                <a:solidFill>
                  <a:prstClr val="black"/>
                </a:solidFill>
              </a:rPr>
              <a:t> inferior al 10% com Pereda, N. et al (2016) Lifetime Prevalence and Characteristics of Child Sexual Victimization in a Community Sample of Spanish Adolescents. Journal of Child Sex </a:t>
            </a:r>
            <a:r>
              <a:rPr lang="en-US" sz="1100" dirty="0" err="1">
                <a:solidFill>
                  <a:prstClr val="black"/>
                </a:solidFill>
              </a:rPr>
              <a:t>Abus</a:t>
            </a:r>
            <a:r>
              <a:rPr lang="en-US" sz="1100" dirty="0">
                <a:solidFill>
                  <a:prstClr val="black"/>
                </a:solidFill>
              </a:rPr>
              <a:t>. 25 (2) 142-158)</a:t>
            </a:r>
            <a:endParaRPr kumimoji="0" lang="ca-E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152400" y="333925"/>
            <a:ext cx="6452419" cy="461665"/>
          </a:xfrm>
          <a:prstGeom prst="rect">
            <a:avLst/>
          </a:prstGeom>
        </p:spPr>
        <p:txBody>
          <a:bodyPr wrap="square">
            <a:spAutoFit/>
          </a:bodyPr>
          <a:lstStyle/>
          <a:p>
            <a:pPr algn="ctr"/>
            <a:r>
              <a:rPr lang="ca-ES" sz="1200" b="1" dirty="0">
                <a:latin typeface="Arial" panose="020B0604020202020204" pitchFamily="34" charset="0"/>
                <a:ea typeface="Calibri" panose="020F0502020204030204" pitchFamily="34" charset="0"/>
                <a:cs typeface="Arial" panose="020B0604020202020204" pitchFamily="34" charset="0"/>
              </a:rPr>
              <a:t>Denúncies per delictes contra la llibertat e indemnitat sexual contra menors d'edat a Catalunya (2015-2022)</a:t>
            </a:r>
          </a:p>
        </p:txBody>
      </p:sp>
      <p:sp>
        <p:nvSpPr>
          <p:cNvPr id="8" name="Rectangle 7"/>
          <p:cNvSpPr/>
          <p:nvPr/>
        </p:nvSpPr>
        <p:spPr>
          <a:xfrm>
            <a:off x="6615263" y="457506"/>
            <a:ext cx="5032887" cy="1631216"/>
          </a:xfrm>
          <a:prstGeom prst="rect">
            <a:avLst/>
          </a:prstGeom>
        </p:spPr>
        <p:txBody>
          <a:bodyPr wrap="square">
            <a:spAutoFit/>
          </a:bodyPr>
          <a:lstStyle/>
          <a:p>
            <a:pPr algn="just"/>
            <a:r>
              <a:rPr lang="es-ES" sz="2000" b="1" dirty="0">
                <a:latin typeface="Arial" panose="020B0604020202020204" pitchFamily="34" charset="0"/>
                <a:cs typeface="Arial" panose="020B0604020202020204" pitchFamily="34" charset="0"/>
              </a:rPr>
              <a:t>Los datos de denuncias subestiman la realidad de la violencia sexual infantil (“cifra oculta”). En los casos de abuso sexual infantil sólo se denunciarían entre un 110 y un 15%</a:t>
            </a:r>
          </a:p>
        </p:txBody>
      </p:sp>
      <p:pic>
        <p:nvPicPr>
          <p:cNvPr id="3" name="Imatge 2"/>
          <p:cNvPicPr>
            <a:picLocks noChangeAspect="1"/>
          </p:cNvPicPr>
          <p:nvPr/>
        </p:nvPicPr>
        <p:blipFill>
          <a:blip r:embed="rId3"/>
          <a:stretch>
            <a:fillRect/>
          </a:stretch>
        </p:blipFill>
        <p:spPr>
          <a:xfrm>
            <a:off x="7010400" y="2242403"/>
            <a:ext cx="4444180" cy="3217560"/>
          </a:xfrm>
          <a:prstGeom prst="rect">
            <a:avLst/>
          </a:prstGeom>
          <a:ln>
            <a:noFill/>
          </a:ln>
        </p:spPr>
      </p:pic>
      <p:sp>
        <p:nvSpPr>
          <p:cNvPr id="5" name="Rectangle 4"/>
          <p:cNvSpPr/>
          <p:nvPr/>
        </p:nvSpPr>
        <p:spPr>
          <a:xfrm>
            <a:off x="7100117" y="5484934"/>
            <a:ext cx="4063181" cy="646331"/>
          </a:xfrm>
          <a:prstGeom prst="rect">
            <a:avLst/>
          </a:prstGeom>
        </p:spPr>
        <p:txBody>
          <a:bodyPr wrap="square">
            <a:spAutoFit/>
          </a:bodyPr>
          <a:lstStyle/>
          <a:p>
            <a:pPr algn="just"/>
            <a:r>
              <a:rPr lang="es-ES" sz="900" dirty="0">
                <a:latin typeface="Arial" panose="020B0604020202020204" pitchFamily="34" charset="0"/>
                <a:cs typeface="Arial" panose="020B0604020202020204" pitchFamily="34" charset="0"/>
              </a:rPr>
              <a:t>Andrés </a:t>
            </a:r>
            <a:r>
              <a:rPr lang="es-ES" sz="900" dirty="0" err="1">
                <a:latin typeface="Arial" panose="020B0604020202020204" pitchFamily="34" charset="0"/>
                <a:cs typeface="Arial" panose="020B0604020202020204" pitchFamily="34" charset="0"/>
              </a:rPr>
              <a:t>Pueyo</a:t>
            </a:r>
            <a:r>
              <a:rPr lang="es-ES" sz="900" dirty="0">
                <a:latin typeface="Arial" panose="020B0604020202020204" pitchFamily="34" charset="0"/>
                <a:cs typeface="Arial" panose="020B0604020202020204" pitchFamily="34" charset="0"/>
              </a:rPr>
              <a:t> et al. (2020). </a:t>
            </a:r>
            <a:r>
              <a:rPr lang="es-ES" sz="900" i="1" dirty="0">
                <a:latin typeface="Arial" panose="020B0604020202020204" pitchFamily="34" charset="0"/>
                <a:cs typeface="Arial" panose="020B0604020202020204" pitchFamily="34" charset="0"/>
              </a:rPr>
              <a:t>Análisis empírico integrado y estimación cuantitativa de los comportamientos sexuales violentos (no consentidos) en </a:t>
            </a:r>
            <a:r>
              <a:rPr lang="es-ES" sz="900" i="1" dirty="0" err="1">
                <a:latin typeface="Arial" panose="020B0604020202020204" pitchFamily="34" charset="0"/>
                <a:cs typeface="Arial" panose="020B0604020202020204" pitchFamily="34" charset="0"/>
              </a:rPr>
              <a:t>España.Violencia</a:t>
            </a:r>
            <a:r>
              <a:rPr lang="es-ES" sz="900" i="1" dirty="0">
                <a:latin typeface="Arial" panose="020B0604020202020204" pitchFamily="34" charset="0"/>
                <a:cs typeface="Arial" panose="020B0604020202020204" pitchFamily="34" charset="0"/>
              </a:rPr>
              <a:t> Sexual en España: una síntesis estimativa.</a:t>
            </a:r>
            <a:r>
              <a:rPr lang="es-ES" sz="900" dirty="0">
                <a:latin typeface="Arial" panose="020B0604020202020204" pitchFamily="34" charset="0"/>
                <a:cs typeface="Arial" panose="020B0604020202020204" pitchFamily="34" charset="0"/>
              </a:rPr>
              <a:t> Grupo de Estudios Avanzados en Violencia (GEAV). Universidad de Barcelona.</a:t>
            </a:r>
            <a:endParaRPr lang="ca-ES" sz="900" dirty="0">
              <a:latin typeface="Arial" panose="020B0604020202020204" pitchFamily="34" charset="0"/>
              <a:cs typeface="Arial" panose="020B0604020202020204" pitchFamily="34" charset="0"/>
            </a:endParaRPr>
          </a:p>
        </p:txBody>
      </p:sp>
      <p:graphicFrame>
        <p:nvGraphicFramePr>
          <p:cNvPr id="9" name="Gráfico 2"/>
          <p:cNvGraphicFramePr/>
          <p:nvPr>
            <p:extLst>
              <p:ext uri="{D42A27DB-BD31-4B8C-83A1-F6EECF244321}">
                <p14:modId xmlns:p14="http://schemas.microsoft.com/office/powerpoint/2010/main" val="1150054244"/>
              </p:ext>
            </p:extLst>
          </p:nvPr>
        </p:nvGraphicFramePr>
        <p:xfrm>
          <a:off x="1219200" y="929827"/>
          <a:ext cx="4572000" cy="4892734"/>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p:cNvSpPr/>
          <p:nvPr/>
        </p:nvSpPr>
        <p:spPr>
          <a:xfrm>
            <a:off x="2057400" y="1510629"/>
            <a:ext cx="1981200" cy="830997"/>
          </a:xfrm>
          <a:prstGeom prst="rect">
            <a:avLst/>
          </a:prstGeom>
        </p:spPr>
        <p:txBody>
          <a:bodyPr wrap="square">
            <a:spAutoFit/>
          </a:bodyPr>
          <a:lstStyle/>
          <a:p>
            <a:pPr algn="just"/>
            <a:r>
              <a:rPr lang="es-ES" sz="1200" dirty="0"/>
              <a:t>Estimación real cifra oculta si los hechos denunciados representen con a máximo el 15% de los casos.</a:t>
            </a:r>
          </a:p>
        </p:txBody>
      </p:sp>
    </p:spTree>
    <p:extLst>
      <p:ext uri="{BB962C8B-B14F-4D97-AF65-F5344CB8AC3E}">
        <p14:creationId xmlns:p14="http://schemas.microsoft.com/office/powerpoint/2010/main" val="604998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8124" y="4953000"/>
            <a:ext cx="4916270" cy="1338828"/>
          </a:xfrm>
          <a:prstGeom prst="rect">
            <a:avLst/>
          </a:prstGeom>
        </p:spPr>
        <p:txBody>
          <a:bodyPr wrap="square">
            <a:spAutoFit/>
          </a:bodyPr>
          <a:lstStyle/>
          <a:p>
            <a:pPr algn="just"/>
            <a:r>
              <a:rPr lang="ca-ES" sz="900" dirty="0">
                <a:latin typeface="Arial" panose="020B0604020202020204" pitchFamily="34" charset="0"/>
                <a:cs typeface="Arial" panose="020B0604020202020204" pitchFamily="34" charset="0"/>
              </a:rPr>
              <a:t>Elaboració pròpia. Inspirada en: E. Ballesteros i F. Banco. </a:t>
            </a:r>
            <a:r>
              <a:rPr lang="ca-ES" sz="900" dirty="0" err="1">
                <a:latin typeface="Arial" panose="020B0604020202020204" pitchFamily="34" charset="0"/>
                <a:cs typeface="Arial" panose="020B0604020202020204" pitchFamily="34" charset="0"/>
              </a:rPr>
              <a:t>Impunidad</a:t>
            </a:r>
            <a:r>
              <a:rPr lang="ca-ES" sz="900" dirty="0">
                <a:latin typeface="Arial" panose="020B0604020202020204" pitchFamily="34" charset="0"/>
                <a:cs typeface="Arial" panose="020B0604020202020204" pitchFamily="34" charset="0"/>
              </a:rPr>
              <a:t> </a:t>
            </a:r>
            <a:r>
              <a:rPr lang="ca-ES" sz="900" dirty="0" err="1">
                <a:latin typeface="Arial" panose="020B0604020202020204" pitchFamily="34" charset="0"/>
                <a:cs typeface="Arial" panose="020B0604020202020204" pitchFamily="34" charset="0"/>
              </a:rPr>
              <a:t>ante</a:t>
            </a:r>
            <a:r>
              <a:rPr lang="ca-ES" sz="900" dirty="0">
                <a:latin typeface="Arial" panose="020B0604020202020204" pitchFamily="34" charset="0"/>
                <a:cs typeface="Arial" panose="020B0604020202020204" pitchFamily="34" charset="0"/>
              </a:rPr>
              <a:t> las </a:t>
            </a:r>
            <a:r>
              <a:rPr lang="ca-ES" sz="900" dirty="0" err="1">
                <a:latin typeface="Arial" panose="020B0604020202020204" pitchFamily="34" charset="0"/>
                <a:cs typeface="Arial" panose="020B0604020202020204" pitchFamily="34" charset="0"/>
              </a:rPr>
              <a:t>violencias</a:t>
            </a:r>
            <a:r>
              <a:rPr lang="ca-ES" sz="900" dirty="0">
                <a:latin typeface="Arial" panose="020B0604020202020204" pitchFamily="34" charset="0"/>
                <a:cs typeface="Arial" panose="020B0604020202020204" pitchFamily="34" charset="0"/>
              </a:rPr>
              <a:t> </a:t>
            </a:r>
            <a:r>
              <a:rPr lang="ca-ES" sz="900" dirty="0" err="1">
                <a:latin typeface="Arial" panose="020B0604020202020204" pitchFamily="34" charset="0"/>
                <a:cs typeface="Arial" panose="020B0604020202020204" pitchFamily="34" charset="0"/>
              </a:rPr>
              <a:t>sexuales</a:t>
            </a:r>
            <a:r>
              <a:rPr lang="ca-ES" sz="900" dirty="0">
                <a:latin typeface="Arial" panose="020B0604020202020204" pitchFamily="34" charset="0"/>
                <a:cs typeface="Arial" panose="020B0604020202020204" pitchFamily="34" charset="0"/>
              </a:rPr>
              <a:t>. </a:t>
            </a:r>
            <a:r>
              <a:rPr lang="ca-ES" sz="900" dirty="0" err="1">
                <a:latin typeface="Arial" panose="020B0604020202020204" pitchFamily="34" charset="0"/>
                <a:cs typeface="Arial" panose="020B0604020202020204" pitchFamily="34" charset="0"/>
              </a:rPr>
              <a:t>Análisis</a:t>
            </a:r>
            <a:r>
              <a:rPr lang="ca-ES" sz="900" dirty="0">
                <a:latin typeface="Arial" panose="020B0604020202020204" pitchFamily="34" charset="0"/>
                <a:cs typeface="Arial" panose="020B0604020202020204" pitchFamily="34" charset="0"/>
              </a:rPr>
              <a:t> </a:t>
            </a:r>
            <a:r>
              <a:rPr lang="ca-ES" sz="900" dirty="0" err="1">
                <a:latin typeface="Arial" panose="020B0604020202020204" pitchFamily="34" charset="0"/>
                <a:cs typeface="Arial" panose="020B0604020202020204" pitchFamily="34" charset="0"/>
              </a:rPr>
              <a:t>sociológico</a:t>
            </a:r>
            <a:r>
              <a:rPr lang="ca-ES" sz="900" dirty="0">
                <a:latin typeface="Arial" panose="020B0604020202020204" pitchFamily="34" charset="0"/>
                <a:cs typeface="Arial" panose="020B0604020202020204" pitchFamily="34" charset="0"/>
              </a:rPr>
              <a:t> </a:t>
            </a:r>
            <a:r>
              <a:rPr lang="ca-ES" sz="900" dirty="0" err="1">
                <a:latin typeface="Arial" panose="020B0604020202020204" pitchFamily="34" charset="0"/>
                <a:cs typeface="Arial" panose="020B0604020202020204" pitchFamily="34" charset="0"/>
              </a:rPr>
              <a:t>desde</a:t>
            </a:r>
            <a:r>
              <a:rPr lang="ca-ES" sz="900" dirty="0">
                <a:latin typeface="Arial" panose="020B0604020202020204" pitchFamily="34" charset="0"/>
                <a:cs typeface="Arial" panose="020B0604020202020204" pitchFamily="34" charset="0"/>
              </a:rPr>
              <a:t> un estudio de caso. 2021. </a:t>
            </a:r>
            <a:r>
              <a:rPr lang="ca-ES" sz="900" u="sng" dirty="0">
                <a:latin typeface="Arial" panose="020B0604020202020204" pitchFamily="34" charset="0"/>
                <a:cs typeface="Arial" panose="020B0604020202020204" pitchFamily="34" charset="0"/>
                <a:hlinkClick r:id="rId2"/>
              </a:rPr>
              <a:t>https://ucm.es/SEXVIOL</a:t>
            </a:r>
            <a:r>
              <a:rPr lang="ca-ES" sz="900" dirty="0">
                <a:latin typeface="Arial" panose="020B0604020202020204" pitchFamily="34" charset="0"/>
                <a:cs typeface="Arial" panose="020B0604020202020204" pitchFamily="34" charset="0"/>
              </a:rPr>
              <a:t>. JO vol dir Judici oral. SC vol dir sentència condemnatòria. </a:t>
            </a:r>
          </a:p>
          <a:p>
            <a:pPr algn="just"/>
            <a:r>
              <a:rPr lang="ca-ES" sz="900" dirty="0">
                <a:latin typeface="Arial" panose="020B0604020202020204" pitchFamily="34" charset="0"/>
                <a:cs typeface="Arial" panose="020B0604020202020204" pitchFamily="34" charset="0"/>
              </a:rPr>
              <a:t>A Catalunya només el 73,7 dels casos judicials oberts arribaven a judici. Font: </a:t>
            </a:r>
            <a:r>
              <a:rPr lang="ca-ES" sz="900" dirty="0" err="1">
                <a:latin typeface="Arial" panose="020B0604020202020204" pitchFamily="34" charset="0"/>
                <a:cs typeface="Arial" panose="020B0604020202020204" pitchFamily="34" charset="0"/>
              </a:rPr>
              <a:t>Save</a:t>
            </a:r>
            <a:r>
              <a:rPr lang="ca-ES" sz="900" dirty="0">
                <a:latin typeface="Arial" panose="020B0604020202020204" pitchFamily="34" charset="0"/>
                <a:cs typeface="Arial" panose="020B0604020202020204" pitchFamily="34" charset="0"/>
              </a:rPr>
              <a:t> </a:t>
            </a:r>
            <a:r>
              <a:rPr lang="ca-ES" sz="900" dirty="0" err="1">
                <a:latin typeface="Arial" panose="020B0604020202020204" pitchFamily="34" charset="0"/>
                <a:cs typeface="Arial" panose="020B0604020202020204" pitchFamily="34" charset="0"/>
              </a:rPr>
              <a:t>The</a:t>
            </a:r>
            <a:r>
              <a:rPr lang="ca-ES" sz="900" dirty="0">
                <a:latin typeface="Arial" panose="020B0604020202020204" pitchFamily="34" charset="0"/>
                <a:cs typeface="Arial" panose="020B0604020202020204" pitchFamily="34" charset="0"/>
              </a:rPr>
              <a:t> </a:t>
            </a:r>
            <a:r>
              <a:rPr lang="ca-ES" sz="900" dirty="0" err="1">
                <a:latin typeface="Arial" panose="020B0604020202020204" pitchFamily="34" charset="0"/>
                <a:cs typeface="Arial" panose="020B0604020202020204" pitchFamily="34" charset="0"/>
              </a:rPr>
              <a:t>Children</a:t>
            </a:r>
            <a:r>
              <a:rPr lang="ca-ES" sz="900" dirty="0">
                <a:latin typeface="Arial" panose="020B0604020202020204" pitchFamily="34" charset="0"/>
                <a:cs typeface="Arial" panose="020B0604020202020204" pitchFamily="34" charset="0"/>
              </a:rPr>
              <a:t>. Ulls que no volen veure.2017.</a:t>
            </a:r>
          </a:p>
          <a:p>
            <a:pPr algn="just"/>
            <a:r>
              <a:rPr lang="ca-ES" sz="900" dirty="0">
                <a:latin typeface="Arial" panose="020B0604020202020204" pitchFamily="34" charset="0"/>
                <a:cs typeface="Arial" panose="020B0604020202020204" pitchFamily="34" charset="0"/>
              </a:rPr>
              <a:t>El 75,75% són sentències condemnatòries Font: A. Alemany, L. Fernández i B. Marín (2020). La </a:t>
            </a:r>
            <a:r>
              <a:rPr lang="ca-ES" sz="900" dirty="0" err="1">
                <a:latin typeface="Arial" panose="020B0604020202020204" pitchFamily="34" charset="0"/>
                <a:cs typeface="Arial" panose="020B0604020202020204" pitchFamily="34" charset="0"/>
              </a:rPr>
              <a:t>respuesta</a:t>
            </a:r>
            <a:r>
              <a:rPr lang="ca-ES" sz="900" dirty="0">
                <a:latin typeface="Arial" panose="020B0604020202020204" pitchFamily="34" charset="0"/>
                <a:cs typeface="Arial" panose="020B0604020202020204" pitchFamily="34" charset="0"/>
              </a:rPr>
              <a:t> judicial a la violència </a:t>
            </a:r>
            <a:r>
              <a:rPr lang="ca-ES" sz="900" dirty="0" err="1">
                <a:latin typeface="Arial" panose="020B0604020202020204" pitchFamily="34" charset="0"/>
                <a:cs typeface="Arial" panose="020B0604020202020204" pitchFamily="34" charset="0"/>
              </a:rPr>
              <a:t>sexua</a:t>
            </a:r>
            <a:r>
              <a:rPr lang="ca-ES" sz="900" dirty="0">
                <a:latin typeface="Arial" panose="020B0604020202020204" pitchFamily="34" charset="0"/>
                <a:cs typeface="Arial" panose="020B0604020202020204" pitchFamily="34" charset="0"/>
              </a:rPr>
              <a:t> que </a:t>
            </a:r>
            <a:r>
              <a:rPr lang="ca-ES" sz="900" dirty="0" err="1">
                <a:latin typeface="Arial" panose="020B0604020202020204" pitchFamily="34" charset="0"/>
                <a:cs typeface="Arial" panose="020B0604020202020204" pitchFamily="34" charset="0"/>
              </a:rPr>
              <a:t>sufren</a:t>
            </a:r>
            <a:r>
              <a:rPr lang="ca-ES" sz="900" dirty="0">
                <a:latin typeface="Arial" panose="020B0604020202020204" pitchFamily="34" charset="0"/>
                <a:cs typeface="Arial" panose="020B0604020202020204" pitchFamily="34" charset="0"/>
              </a:rPr>
              <a:t> los ninos y las </a:t>
            </a:r>
            <a:r>
              <a:rPr lang="ca-ES" sz="900" dirty="0" err="1">
                <a:latin typeface="Arial" panose="020B0604020202020204" pitchFamily="34" charset="0"/>
                <a:cs typeface="Arial" panose="020B0604020202020204" pitchFamily="34" charset="0"/>
              </a:rPr>
              <a:t>niñas</a:t>
            </a:r>
            <a:r>
              <a:rPr lang="ca-ES" sz="900" dirty="0">
                <a:latin typeface="Arial" panose="020B0604020202020204" pitchFamily="34" charset="0"/>
                <a:cs typeface="Arial" panose="020B0604020202020204" pitchFamily="34" charset="0"/>
              </a:rPr>
              <a:t>. </a:t>
            </a:r>
            <a:r>
              <a:rPr lang="ca-ES" sz="900" dirty="0">
                <a:latin typeface="Arial" panose="020B0604020202020204" pitchFamily="34" charset="0"/>
                <a:cs typeface="Arial" panose="020B0604020202020204" pitchFamily="34" charset="0"/>
                <a:hlinkClick r:id="rId3"/>
              </a:rPr>
              <a:t>https://violenciagenero.igualdad.gob.es/violenciaEnCifras/estudios/investigaciones/2020/pdfs/respuestajudicial.pdf</a:t>
            </a:r>
            <a:r>
              <a:rPr lang="ca-ES" sz="900" dirty="0">
                <a:latin typeface="Arial" panose="020B0604020202020204" pitchFamily="34" charset="0"/>
                <a:cs typeface="Arial" panose="020B0604020202020204" pitchFamily="34" charset="0"/>
              </a:rPr>
              <a:t> Ministeri d’Igualtat </a:t>
            </a:r>
          </a:p>
        </p:txBody>
      </p:sp>
      <p:sp>
        <p:nvSpPr>
          <p:cNvPr id="6" name="Diagrama de flux: operació manual 5"/>
          <p:cNvSpPr/>
          <p:nvPr/>
        </p:nvSpPr>
        <p:spPr>
          <a:xfrm>
            <a:off x="1828800" y="1105866"/>
            <a:ext cx="8229599" cy="1272432"/>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Abuso sexual infantil</a:t>
            </a:r>
          </a:p>
        </p:txBody>
      </p:sp>
      <p:sp>
        <p:nvSpPr>
          <p:cNvPr id="8" name="Diagrama de flux: operació manual 7"/>
          <p:cNvSpPr/>
          <p:nvPr/>
        </p:nvSpPr>
        <p:spPr>
          <a:xfrm>
            <a:off x="5181600" y="2477045"/>
            <a:ext cx="1371600" cy="911352"/>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t>Denúncias</a:t>
            </a:r>
            <a:endParaRPr lang="es-ES" dirty="0"/>
          </a:p>
        </p:txBody>
      </p:sp>
      <p:sp>
        <p:nvSpPr>
          <p:cNvPr id="10" name="Combina 9"/>
          <p:cNvSpPr/>
          <p:nvPr/>
        </p:nvSpPr>
        <p:spPr>
          <a:xfrm>
            <a:off x="5791200" y="4509070"/>
            <a:ext cx="152400" cy="1428368"/>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SC</a:t>
            </a:r>
          </a:p>
        </p:txBody>
      </p:sp>
      <p:sp>
        <p:nvSpPr>
          <p:cNvPr id="11" name="QuadreDeText 10"/>
          <p:cNvSpPr txBox="1"/>
          <p:nvPr/>
        </p:nvSpPr>
        <p:spPr>
          <a:xfrm>
            <a:off x="6629400" y="2534425"/>
            <a:ext cx="3276600" cy="646331"/>
          </a:xfrm>
          <a:prstGeom prst="rect">
            <a:avLst/>
          </a:prstGeom>
          <a:noFill/>
          <a:ln>
            <a:solidFill>
              <a:schemeClr val="accent1"/>
            </a:solidFill>
          </a:ln>
        </p:spPr>
        <p:txBody>
          <a:bodyPr wrap="square" rtlCol="0">
            <a:spAutoFit/>
          </a:bodyPr>
          <a:lstStyle/>
          <a:p>
            <a:pPr algn="ctr"/>
            <a:r>
              <a:rPr lang="ca-ES" dirty="0"/>
              <a:t>Solo entre un 10% y un 15% se denuncien</a:t>
            </a:r>
          </a:p>
        </p:txBody>
      </p:sp>
      <p:sp>
        <p:nvSpPr>
          <p:cNvPr id="12" name="QuadreDeText 11"/>
          <p:cNvSpPr txBox="1"/>
          <p:nvPr/>
        </p:nvSpPr>
        <p:spPr>
          <a:xfrm>
            <a:off x="6629400" y="4460110"/>
            <a:ext cx="3276600" cy="1477328"/>
          </a:xfrm>
          <a:prstGeom prst="rect">
            <a:avLst/>
          </a:prstGeom>
          <a:noFill/>
          <a:ln>
            <a:solidFill>
              <a:schemeClr val="accent1"/>
            </a:solidFill>
          </a:ln>
        </p:spPr>
        <p:txBody>
          <a:bodyPr wrap="square" rtlCol="0">
            <a:spAutoFit/>
          </a:bodyPr>
          <a:lstStyle/>
          <a:p>
            <a:pPr algn="ctr"/>
            <a:r>
              <a:rPr lang="es-ES" dirty="0"/>
              <a:t>En el 75% de los casos que llegan a juicio oral la sentencia es condenatoria.</a:t>
            </a:r>
          </a:p>
          <a:p>
            <a:pPr algn="ctr"/>
            <a:r>
              <a:rPr lang="es-ES" dirty="0"/>
              <a:t>Lo que supone SOLO ENTRE EL 2,5 I EL 4% DEL TOTAL</a:t>
            </a:r>
            <a:r>
              <a:rPr lang="ca-ES" dirty="0"/>
              <a:t>.</a:t>
            </a:r>
          </a:p>
        </p:txBody>
      </p:sp>
      <p:sp>
        <p:nvSpPr>
          <p:cNvPr id="13" name="QuadreDeText 12"/>
          <p:cNvSpPr txBox="1"/>
          <p:nvPr/>
        </p:nvSpPr>
        <p:spPr>
          <a:xfrm>
            <a:off x="2590821" y="340131"/>
            <a:ext cx="6943119" cy="369332"/>
          </a:xfrm>
          <a:prstGeom prst="rect">
            <a:avLst/>
          </a:prstGeom>
          <a:noFill/>
        </p:spPr>
        <p:txBody>
          <a:bodyPr wrap="none" rtlCol="0">
            <a:spAutoFit/>
          </a:bodyPr>
          <a:lstStyle/>
          <a:p>
            <a:r>
              <a:rPr lang="ca-ES" b="1" dirty="0">
                <a:solidFill>
                  <a:srgbClr val="C00000"/>
                </a:solidFill>
                <a:latin typeface="Arial" panose="020B0604020202020204" pitchFamily="34" charset="0"/>
                <a:cs typeface="Arial" panose="020B0604020202020204" pitchFamily="34" charset="0"/>
              </a:rPr>
              <a:t>PIRÀMIDE DE LA IMPUNIDAD DEL ABUSO SEXUAL INFANTIL</a:t>
            </a:r>
          </a:p>
        </p:txBody>
      </p:sp>
      <p:sp>
        <p:nvSpPr>
          <p:cNvPr id="15" name="Diagrama de flux: operació manual 14"/>
          <p:cNvSpPr/>
          <p:nvPr/>
        </p:nvSpPr>
        <p:spPr>
          <a:xfrm>
            <a:off x="5638800" y="3487144"/>
            <a:ext cx="457200" cy="911352"/>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a:p>
            <a:pPr algn="ctr"/>
            <a:r>
              <a:rPr lang="ca-ES" dirty="0"/>
              <a:t>JO</a:t>
            </a:r>
          </a:p>
        </p:txBody>
      </p:sp>
      <p:sp>
        <p:nvSpPr>
          <p:cNvPr id="16" name="QuadreDeText 15"/>
          <p:cNvSpPr txBox="1"/>
          <p:nvPr/>
        </p:nvSpPr>
        <p:spPr>
          <a:xfrm>
            <a:off x="6629400" y="3503203"/>
            <a:ext cx="3276600" cy="646331"/>
          </a:xfrm>
          <a:prstGeom prst="rect">
            <a:avLst/>
          </a:prstGeom>
          <a:noFill/>
          <a:ln>
            <a:solidFill>
              <a:schemeClr val="accent1"/>
            </a:solidFill>
          </a:ln>
        </p:spPr>
        <p:txBody>
          <a:bodyPr wrap="square" rtlCol="0">
            <a:spAutoFit/>
          </a:bodyPr>
          <a:lstStyle/>
          <a:p>
            <a:pPr algn="ctr"/>
            <a:r>
              <a:rPr lang="es-ES" dirty="0"/>
              <a:t>Sólo el 30% de las que se denuncian llegan al juicio oral</a:t>
            </a:r>
          </a:p>
        </p:txBody>
      </p:sp>
      <p:pic>
        <p:nvPicPr>
          <p:cNvPr id="17" name="Imatge 16"/>
          <p:cNvPicPr>
            <a:picLocks noChangeAspect="1"/>
          </p:cNvPicPr>
          <p:nvPr/>
        </p:nvPicPr>
        <p:blipFill>
          <a:blip r:embed="rId4"/>
          <a:stretch>
            <a:fillRect/>
          </a:stretch>
        </p:blipFill>
        <p:spPr>
          <a:xfrm>
            <a:off x="7239000" y="6163355"/>
            <a:ext cx="3467100" cy="600075"/>
          </a:xfrm>
          <a:prstGeom prst="rect">
            <a:avLst/>
          </a:prstGeom>
        </p:spPr>
      </p:pic>
    </p:spTree>
    <p:extLst>
      <p:ext uri="{BB962C8B-B14F-4D97-AF65-F5344CB8AC3E}">
        <p14:creationId xmlns:p14="http://schemas.microsoft.com/office/powerpoint/2010/main" val="507488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00200" y="6248400"/>
            <a:ext cx="82296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600" b="0" i="0" u="none" strike="noStrike" kern="1200" cap="none" spc="0" normalizeH="0" baseline="0" noProof="0" dirty="0">
                <a:ln>
                  <a:noFill/>
                </a:ln>
                <a:solidFill>
                  <a:prstClr val="black"/>
                </a:solidFill>
                <a:effectLst/>
                <a:uLnTx/>
                <a:uFillTx/>
                <a:latin typeface="Calibri"/>
                <a:ea typeface="+mn-ea"/>
                <a:cs typeface="+mn-cs"/>
              </a:rPr>
              <a:t>Font. Memòries de la Fiscalia General de l’Estat</a:t>
            </a:r>
          </a:p>
        </p:txBody>
      </p:sp>
      <p:graphicFrame>
        <p:nvGraphicFramePr>
          <p:cNvPr id="8" name="Gráfico 1"/>
          <p:cNvGraphicFramePr/>
          <p:nvPr>
            <p:extLst>
              <p:ext uri="{D42A27DB-BD31-4B8C-83A1-F6EECF244321}">
                <p14:modId xmlns:p14="http://schemas.microsoft.com/office/powerpoint/2010/main" val="557140510"/>
              </p:ext>
            </p:extLst>
          </p:nvPr>
        </p:nvGraphicFramePr>
        <p:xfrm>
          <a:off x="685800" y="838200"/>
          <a:ext cx="6019800" cy="5181600"/>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Connector recte 3"/>
          <p:cNvCxnSpPr/>
          <p:nvPr/>
        </p:nvCxnSpPr>
        <p:spPr>
          <a:xfrm flipV="1">
            <a:off x="1447800" y="2590800"/>
            <a:ext cx="4648200" cy="17526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858000" y="766732"/>
            <a:ext cx="4953000" cy="5324535"/>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1" i="0" u="none" strike="noStrike" kern="1200" cap="none" spc="0" normalizeH="0" baseline="0" dirty="0">
                <a:ln>
                  <a:noFill/>
                </a:ln>
                <a:solidFill>
                  <a:prstClr val="black"/>
                </a:solidFill>
                <a:effectLst/>
                <a:uLnTx/>
                <a:uFillTx/>
                <a:latin typeface="Calibri" panose="020F0502020204030204"/>
                <a:ea typeface="+mn-ea"/>
                <a:cs typeface="+mn-cs"/>
              </a:rPr>
              <a:t>El 60% de las persones que cometen violencia sexual, cometen la primera agresión antes de los 16 años.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a-ES" sz="1000" b="0" i="0" u="none" strike="noStrike" kern="1200" cap="none" spc="0" normalizeH="0" baseline="0" noProof="0" dirty="0">
                <a:ln>
                  <a:noFill/>
                </a:ln>
                <a:solidFill>
                  <a:prstClr val="black"/>
                </a:solidFill>
                <a:effectLst/>
                <a:uLnTx/>
                <a:uFillTx/>
                <a:latin typeface="Calibri" panose="020F0502020204030204"/>
                <a:ea typeface="+mn-ea"/>
                <a:cs typeface="+mn-cs"/>
              </a:rPr>
              <a:t>(Fèlix López. Los abusos </a:t>
            </a:r>
            <a:r>
              <a:rPr kumimoji="0" lang="ca-ES" sz="1000" b="0" i="0" u="none" strike="noStrike" kern="1200" cap="none" spc="0" normalizeH="0" baseline="0" noProof="0" dirty="0" err="1">
                <a:ln>
                  <a:noFill/>
                </a:ln>
                <a:solidFill>
                  <a:prstClr val="black"/>
                </a:solidFill>
                <a:effectLst/>
                <a:uLnTx/>
                <a:uFillTx/>
                <a:latin typeface="Calibri" panose="020F0502020204030204"/>
                <a:ea typeface="+mn-ea"/>
                <a:cs typeface="+mn-cs"/>
              </a:rPr>
              <a:t>sexuales</a:t>
            </a:r>
            <a:r>
              <a:rPr kumimoji="0" lang="ca-ES" sz="1000" b="0" i="0" u="none" strike="noStrike" kern="1200" cap="none" spc="0" normalizeH="0" baseline="0" noProof="0" dirty="0">
                <a:ln>
                  <a:noFill/>
                </a:ln>
                <a:solidFill>
                  <a:prstClr val="black"/>
                </a:solidFill>
                <a:effectLst/>
                <a:uLnTx/>
                <a:uFillTx/>
                <a:latin typeface="Calibri" panose="020F0502020204030204"/>
                <a:ea typeface="+mn-ea"/>
                <a:cs typeface="+mn-cs"/>
              </a:rPr>
              <a:t>: el </a:t>
            </a:r>
            <a:r>
              <a:rPr kumimoji="0" lang="ca-ES" sz="1000" b="0" i="0" u="none" strike="noStrike" kern="1200" cap="none" spc="0" normalizeH="0" baseline="0" noProof="0" dirty="0" err="1">
                <a:ln>
                  <a:noFill/>
                </a:ln>
                <a:solidFill>
                  <a:prstClr val="black"/>
                </a:solidFill>
                <a:effectLst/>
                <a:uLnTx/>
                <a:uFillTx/>
                <a:latin typeface="Calibri" panose="020F0502020204030204"/>
                <a:ea typeface="+mn-ea"/>
                <a:cs typeface="+mn-cs"/>
              </a:rPr>
              <a:t>riesgo</a:t>
            </a:r>
            <a:r>
              <a:rPr kumimoji="0" lang="ca-ES" sz="1000" b="0" i="0" u="none" strike="noStrike" kern="1200" cap="none" spc="0" normalizeH="0" baseline="0" noProof="0" dirty="0">
                <a:ln>
                  <a:noFill/>
                </a:ln>
                <a:solidFill>
                  <a:prstClr val="black"/>
                </a:solidFill>
                <a:effectLst/>
                <a:uLnTx/>
                <a:uFillTx/>
                <a:latin typeface="Calibri" panose="020F0502020204030204"/>
                <a:ea typeface="+mn-ea"/>
                <a:cs typeface="+mn-cs"/>
              </a:rPr>
              <a:t> de ser </a:t>
            </a:r>
            <a:r>
              <a:rPr kumimoji="0" lang="ca-ES" sz="1000" b="0" i="0" u="none" strike="noStrike" kern="1200" cap="none" spc="0" normalizeH="0" baseline="0" noProof="0" dirty="0" err="1">
                <a:ln>
                  <a:noFill/>
                </a:ln>
                <a:solidFill>
                  <a:prstClr val="black"/>
                </a:solidFill>
                <a:effectLst/>
                <a:uLnTx/>
                <a:uFillTx/>
                <a:latin typeface="Calibri" panose="020F0502020204030204"/>
                <a:ea typeface="+mn-ea"/>
                <a:cs typeface="+mn-cs"/>
              </a:rPr>
              <a:t>mujer</a:t>
            </a:r>
            <a:r>
              <a:rPr kumimoji="0" lang="ca-ES" sz="1000" b="0" i="0" u="none" strike="noStrike" kern="1200" cap="none" spc="0" normalizeH="0" baseline="0" noProof="0" dirty="0">
                <a:ln>
                  <a:noFill/>
                </a:ln>
                <a:solidFill>
                  <a:prstClr val="black"/>
                </a:solidFill>
                <a:effectLst/>
                <a:uLnTx/>
                <a:uFillTx/>
                <a:latin typeface="Calibri" panose="020F0502020204030204"/>
                <a:ea typeface="+mn-ea"/>
                <a:cs typeface="+mn-cs"/>
              </a:rPr>
              <a:t>. 2005. p. 93)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a-E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1" i="0" u="none" strike="noStrike" kern="1200" cap="none" spc="0" normalizeH="0" baseline="0" dirty="0">
                <a:ln>
                  <a:noFill/>
                </a:ln>
                <a:solidFill>
                  <a:prstClr val="black"/>
                </a:solidFill>
                <a:effectLst/>
                <a:uLnTx/>
                <a:uFillTx/>
                <a:latin typeface="Calibri" panose="020F0502020204030204"/>
                <a:ea typeface="+mn-ea"/>
                <a:cs typeface="+mn-cs"/>
              </a:rPr>
              <a:t>3 de cada 10 agresores son también menores.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rPr>
              <a:t>Fundación </a:t>
            </a:r>
            <a:r>
              <a:rPr kumimoji="0" lang="es-ES" sz="900" b="1" i="0" u="none" strike="noStrike" kern="1200" cap="none" spc="0" normalizeH="0" baseline="0" noProof="0" dirty="0" err="1">
                <a:ln>
                  <a:noFill/>
                </a:ln>
                <a:solidFill>
                  <a:prstClr val="black"/>
                </a:solidFill>
                <a:effectLst/>
                <a:uLnTx/>
                <a:uFillTx/>
                <a:latin typeface="Calibri" panose="020F0502020204030204"/>
                <a:ea typeface="+mn-ea"/>
                <a:cs typeface="+mn-cs"/>
              </a:rPr>
              <a:t>Anar</a:t>
            </a:r>
            <a:r>
              <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«Abuso Sexual en la Infancia y la Adolescencia según los Afectados y su Evolución en España (2008-2019)», 2020</a:t>
            </a:r>
            <a:endParaRPr kumimoji="0" lang="ca-E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a-E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1" i="0" u="none" strike="noStrike" kern="1200" cap="none" spc="0" normalizeH="0" baseline="0" dirty="0">
                <a:ln>
                  <a:noFill/>
                </a:ln>
                <a:solidFill>
                  <a:prstClr val="black"/>
                </a:solidFill>
                <a:effectLst/>
                <a:uLnTx/>
                <a:uFillTx/>
                <a:latin typeface="Calibri" panose="020F0502020204030204"/>
                <a:ea typeface="+mn-ea"/>
                <a:cs typeface="+mn-cs"/>
              </a:rPr>
              <a:t>Se</a:t>
            </a:r>
            <a:r>
              <a:rPr kumimoji="0" lang="es-ES" sz="2400" b="1" i="0" u="none" strike="noStrike" kern="1200" cap="none" spc="0" normalizeH="0" dirty="0">
                <a:ln>
                  <a:noFill/>
                </a:ln>
                <a:solidFill>
                  <a:prstClr val="black"/>
                </a:solidFill>
                <a:effectLst/>
                <a:uLnTx/>
                <a:uFillTx/>
                <a:latin typeface="Calibri" panose="020F0502020204030204"/>
                <a:ea typeface="+mn-ea"/>
                <a:cs typeface="+mn-cs"/>
              </a:rPr>
              <a:t> </a:t>
            </a:r>
            <a:r>
              <a:rPr kumimoji="0" lang="es-ES" sz="2400" b="1" i="0" u="none" strike="noStrike" kern="1200" cap="none" spc="0" normalizeH="0" baseline="0" dirty="0">
                <a:ln>
                  <a:noFill/>
                </a:ln>
                <a:solidFill>
                  <a:prstClr val="black"/>
                </a:solidFill>
                <a:effectLst/>
                <a:uLnTx/>
                <a:uFillTx/>
                <a:latin typeface="Calibri" panose="020F0502020204030204"/>
                <a:ea typeface="+mn-ea"/>
                <a:cs typeface="+mn-cs"/>
              </a:rPr>
              <a:t>han cuasi triplicado en los últimos tres años las diligencias fiscales incoadas por agresiones y abusos sexuales cometidos por menores de 14 a 17 años.</a:t>
            </a:r>
          </a:p>
        </p:txBody>
      </p:sp>
      <p:pic>
        <p:nvPicPr>
          <p:cNvPr id="7" name="Imatge 6"/>
          <p:cNvPicPr>
            <a:picLocks noChangeAspect="1"/>
          </p:cNvPicPr>
          <p:nvPr/>
        </p:nvPicPr>
        <p:blipFill>
          <a:blip r:embed="rId3"/>
          <a:stretch>
            <a:fillRect/>
          </a:stretch>
        </p:blipFill>
        <p:spPr>
          <a:xfrm>
            <a:off x="7239000" y="6163355"/>
            <a:ext cx="3467100" cy="600075"/>
          </a:xfrm>
          <a:prstGeom prst="rect">
            <a:avLst/>
          </a:prstGeom>
        </p:spPr>
      </p:pic>
    </p:spTree>
    <p:extLst>
      <p:ext uri="{BB962C8B-B14F-4D97-AF65-F5344CB8AC3E}">
        <p14:creationId xmlns:p14="http://schemas.microsoft.com/office/powerpoint/2010/main" val="2882241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tge 2"/>
          <p:cNvPicPr>
            <a:picLocks noChangeAspect="1"/>
          </p:cNvPicPr>
          <p:nvPr/>
        </p:nvPicPr>
        <p:blipFill>
          <a:blip r:embed="rId2"/>
          <a:stretch>
            <a:fillRect/>
          </a:stretch>
        </p:blipFill>
        <p:spPr>
          <a:xfrm>
            <a:off x="533400" y="304800"/>
            <a:ext cx="11430000" cy="6172200"/>
          </a:xfrm>
          <a:prstGeom prst="rect">
            <a:avLst/>
          </a:prstGeom>
        </p:spPr>
      </p:pic>
      <p:pic>
        <p:nvPicPr>
          <p:cNvPr id="5" name="Imatge 4"/>
          <p:cNvPicPr>
            <a:picLocks noChangeAspect="1"/>
          </p:cNvPicPr>
          <p:nvPr/>
        </p:nvPicPr>
        <p:blipFill>
          <a:blip r:embed="rId3"/>
          <a:stretch>
            <a:fillRect/>
          </a:stretch>
        </p:blipFill>
        <p:spPr>
          <a:xfrm>
            <a:off x="7924800" y="6096000"/>
            <a:ext cx="3467100" cy="600075"/>
          </a:xfrm>
          <a:prstGeom prst="rect">
            <a:avLst/>
          </a:prstGeom>
        </p:spPr>
      </p:pic>
    </p:spTree>
    <p:extLst>
      <p:ext uri="{BB962C8B-B14F-4D97-AF65-F5344CB8AC3E}">
        <p14:creationId xmlns:p14="http://schemas.microsoft.com/office/powerpoint/2010/main" val="276816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3</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 name="object 2"/>
          <p:cNvSpPr txBox="1">
            <a:spLocks noGrp="1"/>
          </p:cNvSpPr>
          <p:nvPr>
            <p:ph type="title"/>
          </p:nvPr>
        </p:nvSpPr>
        <p:spPr>
          <a:xfrm>
            <a:off x="476251" y="635216"/>
            <a:ext cx="11427883" cy="382156"/>
          </a:xfrm>
          <a:prstGeom prst="rect">
            <a:avLst/>
          </a:prstGeom>
        </p:spPr>
        <p:txBody>
          <a:bodyPr vert="horz" wrap="square" lIns="0" tIns="12700" rIns="0" bIns="0" rtlCol="0">
            <a:spAutoFit/>
          </a:bodyPr>
          <a:lstStyle/>
          <a:p>
            <a:pPr marL="12700">
              <a:lnSpc>
                <a:spcPct val="100000"/>
              </a:lnSpc>
              <a:spcBef>
                <a:spcPts val="100"/>
              </a:spcBef>
            </a:pPr>
            <a:r>
              <a:rPr lang="ca-ES" spc="-10" dirty="0"/>
              <a:t> El abuso sexual </a:t>
            </a:r>
            <a:r>
              <a:rPr lang="es-ES" spc="-10" dirty="0"/>
              <a:t>infantil/violencia sexual contra la infancia</a:t>
            </a:r>
            <a:endParaRPr lang="es-ES" spc="5" dirty="0"/>
          </a:p>
        </p:txBody>
      </p:sp>
      <p:sp>
        <p:nvSpPr>
          <p:cNvPr id="5" name="Rectangle 4"/>
          <p:cNvSpPr/>
          <p:nvPr/>
        </p:nvSpPr>
        <p:spPr>
          <a:xfrm>
            <a:off x="609600" y="1264473"/>
            <a:ext cx="6705600" cy="4524315"/>
          </a:xfrm>
          <a:prstGeom prst="rect">
            <a:avLst/>
          </a:prstGeom>
        </p:spPr>
        <p:txBody>
          <a:bodyPr wrap="square">
            <a:spAutoFit/>
          </a:bodyPr>
          <a:lstStyle/>
          <a:p>
            <a:pPr algn="just">
              <a:spcAft>
                <a:spcPts val="0"/>
              </a:spcAft>
            </a:pPr>
            <a:r>
              <a:rPr lang="es-ES" dirty="0">
                <a:latin typeface="Arial" panose="020B0604020202020204" pitchFamily="34" charset="0"/>
                <a:ea typeface="Times New Roman" panose="02020603050405020304" pitchFamily="18" charset="0"/>
                <a:cs typeface="Arial" panose="020B0604020202020204" pitchFamily="34" charset="0"/>
              </a:rPr>
              <a:t>La denominación de violencia sexual que es la que se esta imponiendo a nivel estatal con la reforma del Código Penal y la LOPIVI frente a la de abuso sexual que es la que se utiliza en la Ley 14/2010 de Cataluña y en los acuerdos del Gobierno catalán que definen la estrategia y el servicio.</a:t>
            </a:r>
          </a:p>
          <a:p>
            <a:pPr algn="just">
              <a:spcAft>
                <a:spcPts val="0"/>
              </a:spcAft>
            </a:pPr>
            <a:r>
              <a:rPr lang="ca-ES" dirty="0">
                <a:latin typeface="Arial" panose="020B0604020202020204" pitchFamily="34" charset="0"/>
                <a:ea typeface="Times New Roman" panose="02020603050405020304" pitchFamily="18" charset="0"/>
                <a:cs typeface="Arial" panose="020B0604020202020204" pitchFamily="34" charset="0"/>
              </a:rPr>
              <a:t> </a:t>
            </a:r>
          </a:p>
          <a:p>
            <a:pPr algn="just">
              <a:spcAft>
                <a:spcPts val="0"/>
              </a:spcAft>
            </a:pPr>
            <a:endParaRPr lang="ca-ES"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s-ES" dirty="0">
                <a:latin typeface="Arial" panose="020B0604020202020204" pitchFamily="34" charset="0"/>
                <a:cs typeface="Arial" panose="020B0604020202020204" pitchFamily="34" charset="0"/>
              </a:rPr>
              <a:t>“desde </a:t>
            </a:r>
            <a:r>
              <a:rPr lang="es-ES" dirty="0" err="1">
                <a:latin typeface="Arial" panose="020B0604020202020204" pitchFamily="34" charset="0"/>
                <a:cs typeface="Arial" panose="020B0604020202020204" pitchFamily="34" charset="0"/>
              </a:rPr>
              <a:t>Save</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the</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Children</a:t>
            </a:r>
            <a:r>
              <a:rPr lang="es-ES" dirty="0">
                <a:latin typeface="Arial" panose="020B0604020202020204" pitchFamily="34" charset="0"/>
                <a:cs typeface="Arial" panose="020B0604020202020204" pitchFamily="34" charset="0"/>
              </a:rPr>
              <a:t>, comprendiendo el propósito de la unificación de delitos, entendemos que en términos de tipología de violencia contra la infancia y adolescencia, </a:t>
            </a:r>
            <a:r>
              <a:rPr lang="es-ES" u="sng" dirty="0">
                <a:latin typeface="Arial" panose="020B0604020202020204" pitchFamily="34" charset="0"/>
                <a:cs typeface="Arial" panose="020B0604020202020204" pitchFamily="34" charset="0"/>
              </a:rPr>
              <a:t>podemos continuar hablando no solo de delitos contra la libertad sexual, sino de abuso sexual como un tipo de violencia que tiene características propias como ser un proceso paulatino, en el que el acusado construye o refuerza un vínculo con el niño o niña para poder mantener en secreto la situación de violencia, evitando que el niño o niña pueda pedir ayuda</a:t>
            </a:r>
            <a:r>
              <a:rPr lang="es-ES" dirty="0">
                <a:latin typeface="Arial" panose="020B0604020202020204" pitchFamily="34" charset="0"/>
                <a:cs typeface="Arial" panose="020B0604020202020204" pitchFamily="34" charset="0"/>
              </a:rPr>
              <a:t>. “</a:t>
            </a:r>
            <a:endParaRPr lang="ca-ES" dirty="0">
              <a:latin typeface="Arial" panose="020B0604020202020204" pitchFamily="34" charset="0"/>
              <a:ea typeface="Times New Roman" panose="02020603050405020304" pitchFamily="18" charset="0"/>
              <a:cs typeface="Arial" panose="020B0604020202020204" pitchFamily="34" charset="0"/>
            </a:endParaRPr>
          </a:p>
        </p:txBody>
      </p:sp>
      <p:pic>
        <p:nvPicPr>
          <p:cNvPr id="6" name="Imatge 5"/>
          <p:cNvPicPr>
            <a:picLocks noChangeAspect="1"/>
          </p:cNvPicPr>
          <p:nvPr/>
        </p:nvPicPr>
        <p:blipFill>
          <a:blip r:embed="rId2"/>
          <a:stretch>
            <a:fillRect/>
          </a:stretch>
        </p:blipFill>
        <p:spPr>
          <a:xfrm>
            <a:off x="7924800" y="1447800"/>
            <a:ext cx="3286125" cy="4157662"/>
          </a:xfrm>
          <a:prstGeom prst="rect">
            <a:avLst/>
          </a:prstGeom>
          <a:ln>
            <a:solidFill>
              <a:schemeClr val="accent1"/>
            </a:solidFill>
          </a:ln>
        </p:spPr>
      </p:pic>
      <p:pic>
        <p:nvPicPr>
          <p:cNvPr id="8" name="Imatge 7"/>
          <p:cNvPicPr>
            <a:picLocks noChangeAspect="1"/>
          </p:cNvPicPr>
          <p:nvPr/>
        </p:nvPicPr>
        <p:blipFill>
          <a:blip r:embed="rId3"/>
          <a:stretch>
            <a:fillRect/>
          </a:stretch>
        </p:blipFill>
        <p:spPr>
          <a:xfrm>
            <a:off x="7162800" y="6035889"/>
            <a:ext cx="3467100" cy="600075"/>
          </a:xfrm>
          <a:prstGeom prst="rect">
            <a:avLst/>
          </a:prstGeom>
        </p:spPr>
      </p:pic>
    </p:spTree>
    <p:extLst>
      <p:ext uri="{BB962C8B-B14F-4D97-AF65-F5344CB8AC3E}">
        <p14:creationId xmlns:p14="http://schemas.microsoft.com/office/powerpoint/2010/main" val="4076082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6057483"/>
            <a:ext cx="8229600" cy="338554"/>
          </a:xfrm>
          <a:prstGeom prst="rect">
            <a:avLst/>
          </a:prstGeom>
        </p:spPr>
        <p:txBody>
          <a:bodyPr wrap="square">
            <a:spAutoFit/>
          </a:bodyPr>
          <a:lstStyle/>
          <a:p>
            <a:r>
              <a:rPr lang="ca-ES" sz="1600" dirty="0"/>
              <a:t>Font. https://estadisticasdecriminalidad.ses.mir.es/publico/portalestadistico/</a:t>
            </a:r>
          </a:p>
        </p:txBody>
      </p:sp>
      <p:graphicFrame>
        <p:nvGraphicFramePr>
          <p:cNvPr id="5" name="Gràfic 4"/>
          <p:cNvGraphicFramePr/>
          <p:nvPr>
            <p:extLst>
              <p:ext uri="{D42A27DB-BD31-4B8C-83A1-F6EECF244321}">
                <p14:modId xmlns:p14="http://schemas.microsoft.com/office/powerpoint/2010/main" val="2065296346"/>
              </p:ext>
            </p:extLst>
          </p:nvPr>
        </p:nvGraphicFramePr>
        <p:xfrm>
          <a:off x="1066800" y="685800"/>
          <a:ext cx="9982200" cy="5257800"/>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tge 5"/>
          <p:cNvPicPr>
            <a:picLocks noChangeAspect="1"/>
          </p:cNvPicPr>
          <p:nvPr/>
        </p:nvPicPr>
        <p:blipFill>
          <a:blip r:embed="rId3"/>
          <a:stretch>
            <a:fillRect/>
          </a:stretch>
        </p:blipFill>
        <p:spPr>
          <a:xfrm>
            <a:off x="8458200" y="6209882"/>
            <a:ext cx="3467100" cy="600075"/>
          </a:xfrm>
          <a:prstGeom prst="rect">
            <a:avLst/>
          </a:prstGeom>
        </p:spPr>
      </p:pic>
    </p:spTree>
    <p:extLst>
      <p:ext uri="{BB962C8B-B14F-4D97-AF65-F5344CB8AC3E}">
        <p14:creationId xmlns:p14="http://schemas.microsoft.com/office/powerpoint/2010/main" val="175662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533400"/>
            <a:ext cx="10058400" cy="5386090"/>
          </a:xfrm>
          <a:prstGeom prst="rect">
            <a:avLst/>
          </a:prstGeom>
        </p:spPr>
        <p:txBody>
          <a:bodyPr wrap="square">
            <a:spAutoFit/>
          </a:bodyPr>
          <a:lstStyle/>
          <a:p>
            <a:pPr algn="just">
              <a:spcAft>
                <a:spcPts val="0"/>
              </a:spcAft>
            </a:pPr>
            <a:r>
              <a:rPr lang="es-ES" b="1" dirty="0">
                <a:latin typeface="Arial" panose="020B0604020202020204" pitchFamily="34" charset="0"/>
                <a:ea typeface="Calibri" panose="020F0502020204030204" pitchFamily="34" charset="0"/>
                <a:cs typeface="Arial" panose="020B0604020202020204" pitchFamily="34" charset="0"/>
              </a:rPr>
              <a:t>ESTIMACIÓN DE CASOS QUE SERAN ATENDIDOS POR CADA UNIDAD (PARTIENDO DE LA EXPERIÈNCIA DE TARRAGONA CON 264 CASOS EL 2022):</a:t>
            </a:r>
          </a:p>
          <a:p>
            <a:pPr algn="just">
              <a:spcAft>
                <a:spcPts val="0"/>
              </a:spcAft>
            </a:pPr>
            <a:endParaRPr lang="ca-ES"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ca-ES" b="1" dirty="0">
                <a:latin typeface="Arial" panose="020B0604020202020204" pitchFamily="34" charset="0"/>
                <a:ea typeface="Calibri" panose="020F0502020204030204" pitchFamily="34" charset="0"/>
                <a:cs typeface="Arial" panose="020B0604020202020204" pitchFamily="34" charset="0"/>
              </a:rPr>
              <a:t>Al Pirineu: 30,5</a:t>
            </a:r>
            <a:endParaRPr lang="ca-ES"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ca-ES" b="1" dirty="0">
                <a:latin typeface="Arial" panose="020B0604020202020204" pitchFamily="34" charset="0"/>
                <a:ea typeface="Calibri" panose="020F0502020204030204" pitchFamily="34" charset="0"/>
                <a:cs typeface="Arial" panose="020B0604020202020204" pitchFamily="34" charset="0"/>
              </a:rPr>
              <a:t>Lleida (Ponent): 173,3</a:t>
            </a:r>
            <a:endParaRPr lang="ca-ES"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ca-ES" b="1" dirty="0">
                <a:latin typeface="Arial" panose="020B0604020202020204" pitchFamily="34" charset="0"/>
                <a:ea typeface="Calibri" panose="020F0502020204030204" pitchFamily="34" charset="0"/>
                <a:cs typeface="Arial" panose="020B0604020202020204" pitchFamily="34" charset="0"/>
              </a:rPr>
              <a:t>Terres de l’Ebre: 78,3</a:t>
            </a:r>
            <a:endParaRPr lang="ca-ES"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ca-ES" b="1" dirty="0">
                <a:latin typeface="Arial" panose="020B0604020202020204" pitchFamily="34" charset="0"/>
                <a:ea typeface="Calibri" panose="020F0502020204030204" pitchFamily="34" charset="0"/>
                <a:cs typeface="Arial" panose="020B0604020202020204" pitchFamily="34" charset="0"/>
              </a:rPr>
              <a:t>Girona: 378,5</a:t>
            </a:r>
            <a:endParaRPr lang="ca-ES"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ca-ES" b="1" dirty="0">
                <a:latin typeface="Arial" panose="020B0604020202020204" pitchFamily="34" charset="0"/>
                <a:ea typeface="Calibri" panose="020F0502020204030204" pitchFamily="34" charset="0"/>
                <a:cs typeface="Arial" panose="020B0604020202020204" pitchFamily="34" charset="0"/>
              </a:rPr>
              <a:t>Penedès: 244,2</a:t>
            </a:r>
            <a:endParaRPr lang="ca-ES"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ca-ES" b="1" dirty="0">
                <a:latin typeface="Arial" panose="020B0604020202020204" pitchFamily="34" charset="0"/>
                <a:ea typeface="Calibri" panose="020F0502020204030204" pitchFamily="34" charset="0"/>
                <a:cs typeface="Arial" panose="020B0604020202020204" pitchFamily="34" charset="0"/>
              </a:rPr>
              <a:t>Catalunya Central: 201,4</a:t>
            </a:r>
            <a:endParaRPr lang="ca-ES"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ca-ES" b="1" dirty="0">
                <a:latin typeface="Arial" panose="020B0604020202020204" pitchFamily="34" charset="0"/>
                <a:ea typeface="Calibri" panose="020F0502020204030204" pitchFamily="34" charset="0"/>
                <a:cs typeface="Arial" panose="020B0604020202020204" pitchFamily="34" charset="0"/>
              </a:rPr>
              <a:t>Barcelona ciutat: 620,6</a:t>
            </a:r>
            <a:endParaRPr lang="ca-ES"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ca-ES" b="1" dirty="0">
                <a:latin typeface="Arial" panose="020B0604020202020204" pitchFamily="34" charset="0"/>
                <a:ea typeface="Calibri" panose="020F0502020204030204" pitchFamily="34" charset="0"/>
                <a:cs typeface="Arial" panose="020B0604020202020204" pitchFamily="34" charset="0"/>
              </a:rPr>
              <a:t>Baix Llobregat i l’Hospitalet: 525,2</a:t>
            </a:r>
            <a:endParaRPr lang="ca-ES"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ca-ES" b="1" dirty="0">
                <a:latin typeface="Arial" panose="020B0604020202020204" pitchFamily="34" charset="0"/>
                <a:ea typeface="Calibri" panose="020F0502020204030204" pitchFamily="34" charset="0"/>
                <a:cs typeface="Arial" panose="020B0604020202020204" pitchFamily="34" charset="0"/>
              </a:rPr>
              <a:t>Badalona (Sta. Coloma G. I Sant Adrià): 180,7</a:t>
            </a:r>
            <a:endParaRPr lang="ca-ES"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ca-ES" b="1" dirty="0">
                <a:latin typeface="Arial" panose="020B0604020202020204" pitchFamily="34" charset="0"/>
                <a:ea typeface="Calibri" panose="020F0502020204030204" pitchFamily="34" charset="0"/>
                <a:cs typeface="Arial" panose="020B0604020202020204" pitchFamily="34" charset="0"/>
              </a:rPr>
              <a:t>Maresme: 221,3</a:t>
            </a:r>
            <a:endParaRPr lang="ca-ES"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ca-ES" b="1" dirty="0">
                <a:latin typeface="Arial" panose="020B0604020202020204" pitchFamily="34" charset="0"/>
                <a:ea typeface="Calibri" panose="020F0502020204030204" pitchFamily="34" charset="0"/>
                <a:cs typeface="Arial" panose="020B0604020202020204" pitchFamily="34" charset="0"/>
              </a:rPr>
              <a:t>Vallès Occidental: 482,8</a:t>
            </a:r>
            <a:endParaRPr lang="ca-ES"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ca-ES" b="1" dirty="0">
                <a:latin typeface="Arial" panose="020B0604020202020204" pitchFamily="34" charset="0"/>
                <a:ea typeface="Calibri" panose="020F0502020204030204" pitchFamily="34" charset="0"/>
                <a:cs typeface="Arial" panose="020B0604020202020204" pitchFamily="34" charset="0"/>
              </a:rPr>
              <a:t>Vallès Oriental: 208,1</a:t>
            </a:r>
            <a:endParaRPr lang="ca-ES" sz="2000" dirty="0">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ca-ES" b="1" dirty="0">
                <a:latin typeface="Arial" panose="020B0604020202020204" pitchFamily="34" charset="0"/>
                <a:ea typeface="Calibri" panose="020F0502020204030204" pitchFamily="34" charset="0"/>
                <a:cs typeface="Arial" panose="020B0604020202020204" pitchFamily="34" charset="0"/>
              </a:rPr>
              <a:t> </a:t>
            </a:r>
            <a:endParaRPr lang="ca-ES" sz="2000" dirty="0">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ca-ES" b="1" dirty="0">
                <a:latin typeface="Arial" panose="020B0604020202020204" pitchFamily="34" charset="0"/>
                <a:ea typeface="Calibri" panose="020F0502020204030204" pitchFamily="34" charset="0"/>
                <a:cs typeface="Arial" panose="020B0604020202020204" pitchFamily="34" charset="0"/>
              </a:rPr>
              <a:t>LO QUE SUPONE UNOS </a:t>
            </a:r>
            <a:r>
              <a:rPr lang="ca-ES" b="1" u="sng" dirty="0">
                <a:latin typeface="Arial" panose="020B0604020202020204" pitchFamily="34" charset="0"/>
                <a:ea typeface="Calibri" panose="020F0502020204030204" pitchFamily="34" charset="0"/>
                <a:cs typeface="Arial" panose="020B0604020202020204" pitchFamily="34" charset="0"/>
              </a:rPr>
              <a:t>3.609 casos en </a:t>
            </a:r>
            <a:r>
              <a:rPr lang="ca-ES" b="1" u="sng" dirty="0" err="1">
                <a:latin typeface="Arial" panose="020B0604020202020204" pitchFamily="34" charset="0"/>
                <a:ea typeface="Calibri" panose="020F0502020204030204" pitchFamily="34" charset="0"/>
                <a:cs typeface="Arial" panose="020B0604020202020204" pitchFamily="34" charset="0"/>
              </a:rPr>
              <a:t>toda</a:t>
            </a:r>
            <a:r>
              <a:rPr lang="ca-ES" b="1" u="sng" dirty="0">
                <a:latin typeface="Arial" panose="020B0604020202020204" pitchFamily="34" charset="0"/>
                <a:ea typeface="Calibri" panose="020F0502020204030204" pitchFamily="34" charset="0"/>
                <a:cs typeface="Arial" panose="020B0604020202020204" pitchFamily="34" charset="0"/>
              </a:rPr>
              <a:t> Catalunya </a:t>
            </a:r>
            <a:r>
              <a:rPr lang="es-ES" b="1" dirty="0">
                <a:latin typeface="Arial" panose="020B0604020202020204" pitchFamily="34" charset="0"/>
                <a:ea typeface="Calibri" panose="020F0502020204030204" pitchFamily="34" charset="0"/>
                <a:cs typeface="Arial" panose="020B0604020202020204" pitchFamily="34" charset="0"/>
              </a:rPr>
              <a:t>que son muy superiores a lo que nuestras estadísticas reflejan (</a:t>
            </a:r>
            <a:r>
              <a:rPr lang="es-ES" b="1" dirty="0" err="1">
                <a:latin typeface="Arial" panose="020B0604020202020204" pitchFamily="34" charset="0"/>
                <a:ea typeface="Calibri" panose="020F0502020204030204" pitchFamily="34" charset="0"/>
                <a:cs typeface="Arial" panose="020B0604020202020204" pitchFamily="34" charset="0"/>
              </a:rPr>
              <a:t>p.e</a:t>
            </a:r>
            <a:r>
              <a:rPr lang="es-ES" b="1" dirty="0">
                <a:latin typeface="Arial" panose="020B0604020202020204" pitchFamily="34" charset="0"/>
                <a:ea typeface="Calibri" panose="020F0502020204030204" pitchFamily="34" charset="0"/>
                <a:cs typeface="Arial" panose="020B0604020202020204" pitchFamily="34" charset="0"/>
              </a:rPr>
              <a:t>. 1.300 denuncias a MMEE, o en el RUMI el total del 2022 es de 729 casos).</a:t>
            </a:r>
            <a:endParaRPr lang="es-ES"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Imatge 4"/>
          <p:cNvPicPr>
            <a:picLocks noChangeAspect="1"/>
          </p:cNvPicPr>
          <p:nvPr/>
        </p:nvPicPr>
        <p:blipFill>
          <a:blip r:embed="rId2"/>
          <a:stretch>
            <a:fillRect/>
          </a:stretch>
        </p:blipFill>
        <p:spPr>
          <a:xfrm>
            <a:off x="7848600" y="6019800"/>
            <a:ext cx="3467100" cy="600075"/>
          </a:xfrm>
          <a:prstGeom prst="rect">
            <a:avLst/>
          </a:prstGeom>
        </p:spPr>
      </p:pic>
    </p:spTree>
    <p:extLst>
      <p:ext uri="{BB962C8B-B14F-4D97-AF65-F5344CB8AC3E}">
        <p14:creationId xmlns:p14="http://schemas.microsoft.com/office/powerpoint/2010/main" val="4226044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t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838200"/>
            <a:ext cx="7467600" cy="5105400"/>
          </a:xfrm>
          <a:prstGeom prst="rect">
            <a:avLst/>
          </a:prstGeom>
        </p:spPr>
      </p:pic>
    </p:spTree>
    <p:extLst>
      <p:ext uri="{BB962C8B-B14F-4D97-AF65-F5344CB8AC3E}">
        <p14:creationId xmlns:p14="http://schemas.microsoft.com/office/powerpoint/2010/main" val="1856032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dirty="0" err="1"/>
              <a:t>Qué</a:t>
            </a:r>
            <a:r>
              <a:rPr lang="ca-ES" dirty="0"/>
              <a:t> es Barnahus?: </a:t>
            </a:r>
            <a:r>
              <a:rPr lang="ca-ES" dirty="0" err="1"/>
              <a:t>Trabajar</a:t>
            </a:r>
            <a:r>
              <a:rPr lang="ca-ES" dirty="0"/>
              <a:t> </a:t>
            </a:r>
            <a:r>
              <a:rPr lang="ca-ES" dirty="0" err="1"/>
              <a:t>juntos</a:t>
            </a:r>
            <a:r>
              <a:rPr lang="ca-ES" dirty="0"/>
              <a:t> </a:t>
            </a:r>
            <a:r>
              <a:rPr lang="ca-ES" dirty="0" err="1"/>
              <a:t>bajo</a:t>
            </a:r>
            <a:r>
              <a:rPr lang="ca-ES" dirty="0"/>
              <a:t> un </a:t>
            </a:r>
            <a:r>
              <a:rPr lang="ca-ES" dirty="0" err="1"/>
              <a:t>mismo</a:t>
            </a:r>
            <a:r>
              <a:rPr lang="ca-ES" dirty="0"/>
              <a:t> </a:t>
            </a:r>
            <a:r>
              <a:rPr lang="ca-ES" dirty="0" err="1"/>
              <a:t>techo</a:t>
            </a:r>
            <a:r>
              <a:rPr lang="ca-ES" dirty="0"/>
              <a:t>/una única </a:t>
            </a:r>
            <a:r>
              <a:rPr lang="ca-ES" dirty="0" err="1"/>
              <a:t>puerta</a:t>
            </a: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None/>
            </a:pPr>
            <a:fld id="{5ECF8F6D-F71C-4601-A970-439811BA5EB0}" type="slidenum">
              <a:rPr lang="ca-ES" altLang="ca-ES" sz="900">
                <a:solidFill>
                  <a:srgbClr val="898989"/>
                </a:solidFill>
              </a:rPr>
              <a:pPr fontAlgn="base">
                <a:spcBef>
                  <a:spcPct val="0"/>
                </a:spcBef>
                <a:spcAft>
                  <a:spcPct val="0"/>
                </a:spcAft>
                <a:buClrTx/>
                <a:buNone/>
              </a:pPr>
              <a:t>33</a:t>
            </a:fld>
            <a:endParaRPr lang="ca-ES" altLang="ca-ES" sz="900">
              <a:solidFill>
                <a:srgbClr val="898989"/>
              </a:solidFill>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609600" y="6416942"/>
            <a:ext cx="2126581" cy="304534"/>
          </a:xfrm>
          <a:prstGeom prst="rect">
            <a:avLst/>
          </a:prstGeom>
        </p:spPr>
      </p:pic>
      <p:sp>
        <p:nvSpPr>
          <p:cNvPr id="11" name="Fletxa a la dreta ratllada 10"/>
          <p:cNvSpPr/>
          <p:nvPr/>
        </p:nvSpPr>
        <p:spPr>
          <a:xfrm>
            <a:off x="5774507" y="2895600"/>
            <a:ext cx="831369" cy="1371600"/>
          </a:xfrm>
          <a:prstGeom prst="stripedRight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prstClr val="white"/>
              </a:solidFill>
              <a:latin typeface="Calibri"/>
            </a:endParaRPr>
          </a:p>
        </p:txBody>
      </p:sp>
      <p:pic>
        <p:nvPicPr>
          <p:cNvPr id="8" name="Imatge 7"/>
          <p:cNvPicPr>
            <a:picLocks noChangeAspect="1"/>
          </p:cNvPicPr>
          <p:nvPr/>
        </p:nvPicPr>
        <p:blipFill>
          <a:blip r:embed="rId3"/>
          <a:stretch>
            <a:fillRect/>
          </a:stretch>
        </p:blipFill>
        <p:spPr>
          <a:xfrm>
            <a:off x="1214694" y="1225549"/>
            <a:ext cx="4191001" cy="4984752"/>
          </a:xfrm>
          <a:prstGeom prst="rect">
            <a:avLst/>
          </a:prstGeom>
        </p:spPr>
      </p:pic>
      <p:pic>
        <p:nvPicPr>
          <p:cNvPr id="12" name="Imatge 11"/>
          <p:cNvPicPr>
            <a:picLocks noChangeAspect="1"/>
          </p:cNvPicPr>
          <p:nvPr/>
        </p:nvPicPr>
        <p:blipFill>
          <a:blip r:embed="rId4"/>
          <a:stretch>
            <a:fillRect/>
          </a:stretch>
        </p:blipFill>
        <p:spPr>
          <a:xfrm>
            <a:off x="6705600" y="1225549"/>
            <a:ext cx="4419600" cy="5045342"/>
          </a:xfrm>
          <a:prstGeom prst="rect">
            <a:avLst/>
          </a:prstGeom>
        </p:spPr>
      </p:pic>
    </p:spTree>
    <p:extLst>
      <p:ext uri="{BB962C8B-B14F-4D97-AF65-F5344CB8AC3E}">
        <p14:creationId xmlns:p14="http://schemas.microsoft.com/office/powerpoint/2010/main" val="2578778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altLang="ca-ES" dirty="0"/>
              <a:t> </a:t>
            </a:r>
            <a:r>
              <a:rPr lang="es-ES" spc="-10" dirty="0"/>
              <a:t>La estrategia </a:t>
            </a:r>
            <a:r>
              <a:rPr lang="es-ES" spc="-10" dirty="0" err="1"/>
              <a:t>Barnahus</a:t>
            </a:r>
            <a:r>
              <a:rPr lang="es-ES" spc="-10" dirty="0"/>
              <a:t> en Catalunya</a:t>
            </a:r>
            <a:br>
              <a:rPr lang="es-ES" altLang="ca-ES" dirty="0"/>
            </a:br>
            <a:endParaRPr lang="es-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None/>
            </a:pPr>
            <a:fld id="{5ECF8F6D-F71C-4601-A970-439811BA5EB0}" type="slidenum">
              <a:rPr lang="ca-ES" altLang="ca-ES" sz="900">
                <a:solidFill>
                  <a:srgbClr val="898989"/>
                </a:solidFill>
              </a:rPr>
              <a:pPr fontAlgn="base">
                <a:spcBef>
                  <a:spcPct val="0"/>
                </a:spcBef>
                <a:spcAft>
                  <a:spcPct val="0"/>
                </a:spcAft>
                <a:buClrTx/>
                <a:buNone/>
              </a:pPr>
              <a:t>34</a:t>
            </a:fld>
            <a:endParaRPr lang="ca-ES" altLang="ca-ES" sz="900">
              <a:solidFill>
                <a:srgbClr val="898989"/>
              </a:solidFill>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513122" y="6336610"/>
            <a:ext cx="2126581" cy="304534"/>
          </a:xfrm>
          <a:prstGeom prst="rect">
            <a:avLst/>
          </a:prstGeom>
        </p:spPr>
      </p:pic>
      <p:sp>
        <p:nvSpPr>
          <p:cNvPr id="9" name="Rectangle 8"/>
          <p:cNvSpPr/>
          <p:nvPr/>
        </p:nvSpPr>
        <p:spPr>
          <a:xfrm>
            <a:off x="762000" y="1213148"/>
            <a:ext cx="10287000" cy="4444422"/>
          </a:xfrm>
          <a:prstGeom prst="rect">
            <a:avLst/>
          </a:prstGeom>
        </p:spPr>
        <p:txBody>
          <a:bodyPr wrap="square">
            <a:spAutoFit/>
          </a:bodyPr>
          <a:lstStyle/>
          <a:p>
            <a:pPr algn="just">
              <a:spcAft>
                <a:spcPts val="0"/>
              </a:spcAft>
              <a:tabLst>
                <a:tab pos="1089025" algn="l"/>
              </a:tabLst>
            </a:pPr>
            <a:r>
              <a:rPr lang="es-ES" sz="2000" b="1" dirty="0">
                <a:latin typeface="Arial" panose="020B0604020202020204" pitchFamily="34" charset="0"/>
                <a:ea typeface="Times" panose="02020603050405020304" pitchFamily="18" charset="0"/>
                <a:cs typeface="Arial" panose="020B0604020202020204" pitchFamily="34" charset="0"/>
              </a:rPr>
              <a:t>Como? </a:t>
            </a:r>
          </a:p>
          <a:p>
            <a:pPr algn="just">
              <a:spcAft>
                <a:spcPts val="0"/>
              </a:spcAft>
              <a:tabLst>
                <a:tab pos="1089025" algn="l"/>
              </a:tabLst>
            </a:pPr>
            <a:endParaRPr lang="es-ES" sz="2000" b="1" dirty="0">
              <a:latin typeface="Arial" panose="020B0604020202020204" pitchFamily="34" charset="0"/>
              <a:ea typeface="Times" panose="02020603050405020304" pitchFamily="18" charset="0"/>
              <a:cs typeface="Arial" panose="020B0604020202020204" pitchFamily="34" charset="0"/>
            </a:endParaRPr>
          </a:p>
          <a:p>
            <a:pPr algn="just">
              <a:spcAft>
                <a:spcPts val="0"/>
              </a:spcAft>
              <a:tabLst>
                <a:tab pos="1089025" algn="l"/>
              </a:tabLst>
            </a:pPr>
            <a:r>
              <a:rPr lang="es-ES" sz="2000" b="1" dirty="0">
                <a:latin typeface="Arial" panose="020B0604020202020204" pitchFamily="34" charset="0"/>
                <a:ea typeface="Times" panose="02020603050405020304" pitchFamily="18" charset="0"/>
                <a:cs typeface="Arial" panose="020B0604020202020204" pitchFamily="34" charset="0"/>
              </a:rPr>
              <a:t>Consiguiendo la plena integración entre los departamentos de la Administración de la Generalitat que </a:t>
            </a:r>
            <a:r>
              <a:rPr lang="es-ES" sz="2000" b="1" dirty="0" err="1">
                <a:latin typeface="Arial" panose="020B0604020202020204" pitchFamily="34" charset="0"/>
                <a:ea typeface="Times" panose="02020603050405020304" pitchFamily="18" charset="0"/>
                <a:cs typeface="Arial" panose="020B0604020202020204" pitchFamily="34" charset="0"/>
              </a:rPr>
              <a:t>intervenen</a:t>
            </a:r>
            <a:r>
              <a:rPr lang="es-ES" sz="2000" b="1" dirty="0">
                <a:latin typeface="Arial" panose="020B0604020202020204" pitchFamily="34" charset="0"/>
                <a:ea typeface="Times" panose="02020603050405020304" pitchFamily="18" charset="0"/>
                <a:cs typeface="Arial" panose="020B0604020202020204" pitchFamily="34" charset="0"/>
              </a:rPr>
              <a:t> y la adecuada colaboración con el resto de las instituciones implicadas</a:t>
            </a:r>
          </a:p>
          <a:p>
            <a:pPr algn="just">
              <a:spcAft>
                <a:spcPts val="0"/>
              </a:spcAft>
              <a:tabLst>
                <a:tab pos="1089025" algn="l"/>
              </a:tabLst>
            </a:pPr>
            <a:endParaRPr lang="es-ES" sz="2000" b="1" dirty="0">
              <a:latin typeface="Arial" panose="020B0604020202020204" pitchFamily="34" charset="0"/>
              <a:ea typeface="Times" panose="02020603050405020304" pitchFamily="18" charset="0"/>
              <a:cs typeface="Arial" panose="020B0604020202020204" pitchFamily="34" charset="0"/>
            </a:endParaRPr>
          </a:p>
          <a:p>
            <a:pPr algn="just">
              <a:spcBef>
                <a:spcPts val="600"/>
              </a:spcBef>
              <a:spcAft>
                <a:spcPts val="600"/>
              </a:spcAft>
            </a:pPr>
            <a:r>
              <a:rPr lang="es-ES" dirty="0">
                <a:latin typeface="Arial" panose="020B0604020202020204" pitchFamily="34" charset="0"/>
                <a:ea typeface="Arial" panose="020B0604020202020204" pitchFamily="34" charset="0"/>
              </a:rPr>
              <a:t>Los ejes básicos del modelo </a:t>
            </a:r>
            <a:r>
              <a:rPr lang="es-ES" dirty="0" err="1">
                <a:latin typeface="Arial" panose="020B0604020202020204" pitchFamily="34" charset="0"/>
                <a:ea typeface="Arial" panose="020B0604020202020204" pitchFamily="34" charset="0"/>
              </a:rPr>
              <a:t>Barnahus</a:t>
            </a:r>
            <a:r>
              <a:rPr lang="es-ES" dirty="0">
                <a:latin typeface="Arial" panose="020B0604020202020204" pitchFamily="34" charset="0"/>
                <a:ea typeface="Arial" panose="020B0604020202020204" pitchFamily="34" charset="0"/>
              </a:rPr>
              <a:t> son: </a:t>
            </a:r>
          </a:p>
          <a:p>
            <a:pPr lvl="0" indent="-342900" algn="just">
              <a:lnSpc>
                <a:spcPct val="107000"/>
              </a:lnSpc>
              <a:spcAft>
                <a:spcPts val="0"/>
              </a:spcAft>
              <a:buFont typeface="Arial" panose="020B0604020202020204" pitchFamily="34" charset="0"/>
              <a:buChar char="-"/>
            </a:pPr>
            <a:r>
              <a:rPr lang="es-ES" b="1" dirty="0">
                <a:latin typeface="Arial" panose="020B0604020202020204" pitchFamily="34" charset="0"/>
                <a:ea typeface="Calibri" panose="020F0502020204030204" pitchFamily="34" charset="0"/>
                <a:cs typeface="Times New Roman" panose="02020603050405020304" pitchFamily="18" charset="0"/>
              </a:rPr>
              <a:t>Una sola puerta:</a:t>
            </a:r>
            <a:r>
              <a:rPr lang="es-ES" dirty="0">
                <a:latin typeface="Arial" panose="020B0604020202020204" pitchFamily="34" charset="0"/>
                <a:ea typeface="Calibri" panose="020F0502020204030204" pitchFamily="34" charset="0"/>
                <a:cs typeface="Times New Roman" panose="02020603050405020304" pitchFamily="18" charset="0"/>
              </a:rPr>
              <a:t> situando al NNA en el centro de todas les intervenciones (policial, judicial, social i clínica).</a:t>
            </a:r>
          </a:p>
          <a:p>
            <a:pPr lvl="0" algn="just">
              <a:lnSpc>
                <a:spcPct val="107000"/>
              </a:lnSpc>
              <a:spcAft>
                <a:spcPts val="0"/>
              </a:spcAft>
            </a:pPr>
            <a:endParaRPr lang="es-ES" dirty="0">
              <a:latin typeface="Calibri" panose="020F0502020204030204" pitchFamily="34" charset="0"/>
              <a:ea typeface="Calibri" panose="020F0502020204030204" pitchFamily="34" charset="0"/>
              <a:cs typeface="Times New Roman" panose="02020603050405020304" pitchFamily="18" charset="0"/>
            </a:endParaRPr>
          </a:p>
          <a:p>
            <a:pPr lvl="0" indent="-342900" algn="just">
              <a:lnSpc>
                <a:spcPct val="107000"/>
              </a:lnSpc>
              <a:spcAft>
                <a:spcPts val="800"/>
              </a:spcAft>
              <a:buFont typeface="Arial" panose="020B0604020202020204" pitchFamily="34" charset="0"/>
              <a:buChar char="-"/>
            </a:pPr>
            <a:r>
              <a:rPr lang="es-ES" b="1" dirty="0">
                <a:latin typeface="Arial" panose="020B0604020202020204" pitchFamily="34" charset="0"/>
                <a:ea typeface="Calibri" panose="020F0502020204030204" pitchFamily="34" charset="0"/>
                <a:cs typeface="Times New Roman" panose="02020603050405020304" pitchFamily="18" charset="0"/>
              </a:rPr>
              <a:t>Un único techo:</a:t>
            </a:r>
            <a:r>
              <a:rPr lang="es-ES" dirty="0">
                <a:latin typeface="Arial" panose="020B0604020202020204" pitchFamily="34" charset="0"/>
                <a:ea typeface="Calibri" panose="020F0502020204030204" pitchFamily="34" charset="0"/>
                <a:cs typeface="Times New Roman" panose="02020603050405020304" pitchFamily="18" charset="0"/>
              </a:rPr>
              <a:t> reuniendo bajo un mismos techo y en un espacio adaptado para  los NNA a todos los actores que intervienen en un caso de abuso sexual. </a:t>
            </a:r>
            <a:r>
              <a:rPr lang="es-ES" b="1" dirty="0">
                <a:latin typeface="Arial" panose="020B0604020202020204" pitchFamily="34" charset="0"/>
                <a:ea typeface="Calibri" panose="020F0502020204030204" pitchFamily="34" charset="0"/>
                <a:cs typeface="Times New Roman" panose="02020603050405020304" pitchFamily="18" charset="0"/>
              </a:rPr>
              <a:t>Cambiar los paradigmas de la coordinación por la integración y el de la derivación por el protagonismo diferente de los diferentes actores en cada momento según las necesidades del NNA </a:t>
            </a:r>
          </a:p>
        </p:txBody>
      </p:sp>
    </p:spTree>
    <p:extLst>
      <p:ext uri="{BB962C8B-B14F-4D97-AF65-F5344CB8AC3E}">
        <p14:creationId xmlns:p14="http://schemas.microsoft.com/office/powerpoint/2010/main" val="2396042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altLang="ca-ES" dirty="0"/>
              <a:t> </a:t>
            </a:r>
            <a:r>
              <a:rPr lang="ca-ES" spc="-10" dirty="0"/>
              <a:t>La </a:t>
            </a:r>
            <a:r>
              <a:rPr lang="ca-ES" spc="-10" dirty="0" err="1"/>
              <a:t>estrategia</a:t>
            </a:r>
            <a:r>
              <a:rPr lang="ca-ES" spc="-10" dirty="0"/>
              <a:t> Barnahus a Catalunya</a:t>
            </a:r>
            <a:br>
              <a:rPr lang="ca-ES" altLang="ca-ES" dirty="0"/>
            </a:b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35</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52" t="23101" r="4536" b="17412"/>
          <a:stretch/>
        </p:blipFill>
        <p:spPr>
          <a:xfrm>
            <a:off x="228600" y="6416942"/>
            <a:ext cx="2126581" cy="304534"/>
          </a:xfrm>
          <a:prstGeom prst="rect">
            <a:avLst/>
          </a:prstGeom>
        </p:spPr>
      </p:pic>
      <p:sp>
        <p:nvSpPr>
          <p:cNvPr id="2" name="Rectangle 1"/>
          <p:cNvSpPr/>
          <p:nvPr/>
        </p:nvSpPr>
        <p:spPr>
          <a:xfrm>
            <a:off x="473793" y="1089165"/>
            <a:ext cx="11570723" cy="5078313"/>
          </a:xfrm>
          <a:prstGeom prst="rect">
            <a:avLst/>
          </a:prstGeom>
        </p:spPr>
        <p:txBody>
          <a:bodyPr wrap="square">
            <a:spAutoFit/>
          </a:bodyPr>
          <a:lstStyle/>
          <a:p>
            <a:pPr lvl="0">
              <a:defRPr/>
            </a:pPr>
            <a:r>
              <a:rPr lang="es-ES" b="1" dirty="0">
                <a:solidFill>
                  <a:srgbClr val="333333"/>
                </a:solidFill>
                <a:latin typeface="OpenSansRegular"/>
              </a:rPr>
              <a:t>ACUERDO GOV/72/2024, de 26 de marzo, por el que se define el servicio público de unidad integrada de atención a niños y adolescentes víctimas de abusos sexuales (</a:t>
            </a:r>
            <a:r>
              <a:rPr lang="es-ES" b="1" dirty="0" err="1">
                <a:solidFill>
                  <a:srgbClr val="333333"/>
                </a:solidFill>
                <a:latin typeface="OpenSansRegular"/>
              </a:rPr>
              <a:t>Barnahus</a:t>
            </a:r>
            <a:r>
              <a:rPr lang="es-ES" b="1" dirty="0">
                <a:solidFill>
                  <a:srgbClr val="333333"/>
                </a:solidFill>
                <a:latin typeface="OpenSansRegular"/>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1" i="0" u="none" strike="noStrike" kern="1200" cap="none" spc="0" normalizeH="0" baseline="0" noProof="0" dirty="0">
              <a:ln>
                <a:noFill/>
              </a:ln>
              <a:solidFill>
                <a:srgbClr val="333333"/>
              </a:solidFill>
              <a:effectLst/>
              <a:uLnTx/>
              <a:uFillTx/>
              <a:latin typeface="OpenSans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dirty="0">
                <a:ln>
                  <a:noFill/>
                </a:ln>
                <a:solidFill>
                  <a:srgbClr val="333333"/>
                </a:solidFill>
                <a:effectLst/>
                <a:uLnTx/>
                <a:uFillTx/>
                <a:latin typeface="OpenSansRegular"/>
                <a:ea typeface="+mn-ea"/>
                <a:cs typeface="+mn-cs"/>
              </a:rPr>
              <a:t>Derechos Sociales: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dirty="0">
                <a:ln>
                  <a:noFill/>
                </a:ln>
                <a:solidFill>
                  <a:srgbClr val="333333"/>
                </a:solidFill>
                <a:effectLst/>
                <a:uLnTx/>
                <a:uFillTx/>
                <a:latin typeface="OpenSansRegular"/>
                <a:ea typeface="+mn-ea"/>
                <a:cs typeface="+mn-cs"/>
              </a:rPr>
              <a:t>Técnicos responsables de recibir</a:t>
            </a:r>
            <a:r>
              <a:rPr kumimoji="0" lang="es-ES" sz="1800" b="0" i="0" u="none" strike="noStrike" kern="1200" cap="none" spc="0" normalizeH="0" dirty="0">
                <a:ln>
                  <a:noFill/>
                </a:ln>
                <a:solidFill>
                  <a:srgbClr val="333333"/>
                </a:solidFill>
                <a:effectLst/>
                <a:uLnTx/>
                <a:uFillTx/>
                <a:latin typeface="OpenSansRegular"/>
                <a:ea typeface="+mn-ea"/>
                <a:cs typeface="+mn-cs"/>
              </a:rPr>
              <a:t> </a:t>
            </a:r>
            <a:r>
              <a:rPr kumimoji="0" lang="es-ES" sz="1800" b="0" i="0" u="none" strike="noStrike" kern="1200" cap="none" spc="0" normalizeH="0" baseline="0" dirty="0">
                <a:ln>
                  <a:noFill/>
                </a:ln>
                <a:solidFill>
                  <a:srgbClr val="333333"/>
                </a:solidFill>
                <a:effectLst/>
                <a:uLnTx/>
                <a:uFillTx/>
                <a:latin typeface="OpenSansRegular"/>
                <a:ea typeface="+mn-ea"/>
                <a:cs typeface="+mn-cs"/>
              </a:rPr>
              <a:t>las notificaciones, hacer la derivación al </a:t>
            </a:r>
            <a:r>
              <a:rPr kumimoji="0" lang="es-ES" sz="1800" b="0" i="0" u="none" strike="noStrike" kern="1200" cap="none" spc="0" normalizeH="0" baseline="0" dirty="0" err="1">
                <a:ln>
                  <a:noFill/>
                </a:ln>
                <a:solidFill>
                  <a:srgbClr val="333333"/>
                </a:solidFill>
                <a:effectLst/>
                <a:uLnTx/>
                <a:uFillTx/>
                <a:latin typeface="OpenSansRegular"/>
                <a:ea typeface="+mn-ea"/>
                <a:cs typeface="+mn-cs"/>
              </a:rPr>
              <a:t>servico</a:t>
            </a:r>
            <a:r>
              <a:rPr kumimoji="0" lang="es-ES" sz="1800" b="0" i="0" u="none" strike="noStrike" kern="1200" cap="none" spc="0" normalizeH="0" baseline="0" dirty="0">
                <a:ln>
                  <a:noFill/>
                </a:ln>
                <a:solidFill>
                  <a:srgbClr val="333333"/>
                </a:solidFill>
                <a:effectLst/>
                <a:uLnTx/>
                <a:uFillTx/>
                <a:latin typeface="OpenSansRegular"/>
                <a:ea typeface="+mn-ea"/>
                <a:cs typeface="+mn-cs"/>
              </a:rPr>
              <a:t>, supervisar el servicio </a:t>
            </a:r>
            <a:r>
              <a:rPr lang="es-ES" dirty="0">
                <a:solidFill>
                  <a:srgbClr val="333333"/>
                </a:solidFill>
                <a:latin typeface="OpenSansRegular"/>
              </a:rPr>
              <a:t>y llegar a cabo la coordinación interdepartamental y interinstitucional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dirty="0">
                <a:ln>
                  <a:noFill/>
                </a:ln>
                <a:solidFill>
                  <a:srgbClr val="333333"/>
                </a:solidFill>
                <a:effectLst/>
                <a:uLnTx/>
                <a:uFillTx/>
                <a:latin typeface="OpenSansRegular"/>
                <a:ea typeface="+mn-ea"/>
                <a:cs typeface="+mn-cs"/>
              </a:rPr>
              <a:t>Coordinador o coordinadora, 2 psicólogos o psicólogas, 2 trabajadores o trabajadoras sociales, personal de</a:t>
            </a:r>
            <a:r>
              <a:rPr kumimoji="0" lang="es-ES" sz="1800" b="0" i="0" u="none" strike="noStrike" kern="1200" cap="none" spc="0" normalizeH="0" dirty="0">
                <a:ln>
                  <a:noFill/>
                </a:ln>
                <a:solidFill>
                  <a:srgbClr val="333333"/>
                </a:solidFill>
                <a:effectLst/>
                <a:uLnTx/>
                <a:uFillTx/>
                <a:latin typeface="OpenSansRegular"/>
                <a:ea typeface="+mn-ea"/>
                <a:cs typeface="+mn-cs"/>
              </a:rPr>
              <a:t> </a:t>
            </a:r>
            <a:r>
              <a:rPr kumimoji="0" lang="es-ES" sz="1800" b="0" i="0" u="none" strike="noStrike" kern="1200" cap="none" spc="0" normalizeH="0" baseline="0" dirty="0">
                <a:ln>
                  <a:noFill/>
                </a:ln>
                <a:solidFill>
                  <a:srgbClr val="333333"/>
                </a:solidFill>
                <a:effectLst/>
                <a:uLnTx/>
                <a:uFillTx/>
                <a:latin typeface="OpenSansRegular"/>
                <a:ea typeface="+mn-ea"/>
                <a:cs typeface="+mn-cs"/>
              </a:rPr>
              <a:t>administración </a:t>
            </a:r>
            <a:r>
              <a:rPr lang="es-ES" dirty="0">
                <a:solidFill>
                  <a:srgbClr val="333333"/>
                </a:solidFill>
                <a:latin typeface="OpenSansRegular"/>
              </a:rPr>
              <a:t>y</a:t>
            </a:r>
            <a:r>
              <a:rPr kumimoji="0" lang="es-ES" sz="1800" b="0" i="0" u="none" strike="noStrike" kern="1200" cap="none" spc="0" normalizeH="0" baseline="0" dirty="0">
                <a:ln>
                  <a:noFill/>
                </a:ln>
                <a:solidFill>
                  <a:srgbClr val="333333"/>
                </a:solidFill>
                <a:effectLst/>
                <a:uLnTx/>
                <a:uFillTx/>
                <a:latin typeface="OpenSansRegular"/>
                <a:ea typeface="+mn-ea"/>
                <a:cs typeface="+mn-cs"/>
              </a:rPr>
              <a:t> servicios.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dirty="0">
              <a:ln>
                <a:noFill/>
              </a:ln>
              <a:solidFill>
                <a:srgbClr val="333333"/>
              </a:solidFill>
              <a:effectLst/>
              <a:uLnTx/>
              <a:uFillTx/>
              <a:latin typeface="OpenSans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dirty="0">
                <a:ln>
                  <a:noFill/>
                </a:ln>
                <a:solidFill>
                  <a:srgbClr val="333333"/>
                </a:solidFill>
                <a:effectLst/>
                <a:uLnTx/>
                <a:uFillTx/>
                <a:latin typeface="OpenSansRegular"/>
                <a:ea typeface="+mn-ea"/>
                <a:cs typeface="+mn-cs"/>
              </a:rPr>
              <a:t>Salud: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dirty="0">
                <a:ln>
                  <a:noFill/>
                </a:ln>
                <a:solidFill>
                  <a:srgbClr val="333333"/>
                </a:solidFill>
                <a:effectLst/>
                <a:uLnTx/>
                <a:uFillTx/>
                <a:latin typeface="OpenSansRegular"/>
                <a:ea typeface="+mn-ea"/>
                <a:cs typeface="+mn-cs"/>
              </a:rPr>
              <a:t>Médicos de los servicios de pediatría, ginecología </a:t>
            </a:r>
            <a:r>
              <a:rPr lang="es-ES" dirty="0">
                <a:solidFill>
                  <a:srgbClr val="333333"/>
                </a:solidFill>
                <a:latin typeface="OpenSansRegular"/>
              </a:rPr>
              <a:t>y</a:t>
            </a:r>
            <a:r>
              <a:rPr kumimoji="0" lang="es-ES" sz="1800" b="0" i="0" u="none" strike="noStrike" kern="1200" cap="none" spc="0" normalizeH="0" baseline="0" dirty="0">
                <a:ln>
                  <a:noFill/>
                </a:ln>
                <a:solidFill>
                  <a:srgbClr val="333333"/>
                </a:solidFill>
                <a:effectLst/>
                <a:uLnTx/>
                <a:uFillTx/>
                <a:latin typeface="OpenSansRegular"/>
                <a:ea typeface="+mn-ea"/>
                <a:cs typeface="+mn-cs"/>
              </a:rPr>
              <a:t> medicina de familia, psicólogo o psicóloga clínico.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dirty="0">
              <a:ln>
                <a:noFill/>
              </a:ln>
              <a:solidFill>
                <a:srgbClr val="333333"/>
              </a:solidFill>
              <a:effectLst/>
              <a:uLnTx/>
              <a:uFillTx/>
              <a:latin typeface="OpenSans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dirty="0">
                <a:ln>
                  <a:noFill/>
                </a:ln>
                <a:solidFill>
                  <a:srgbClr val="333333"/>
                </a:solidFill>
                <a:effectLst/>
                <a:uLnTx/>
                <a:uFillTx/>
                <a:latin typeface="OpenSansRegular"/>
                <a:ea typeface="+mn-ea"/>
                <a:cs typeface="+mn-cs"/>
              </a:rPr>
              <a:t>Justicia: </a:t>
            </a:r>
            <a:r>
              <a:rPr kumimoji="0" lang="es-ES" sz="1800" b="0" i="0" u="none" strike="noStrike" kern="1200" cap="none" spc="0" normalizeH="0" baseline="0" dirty="0" err="1">
                <a:ln>
                  <a:noFill/>
                </a:ln>
                <a:solidFill>
                  <a:srgbClr val="333333"/>
                </a:solidFill>
                <a:effectLst/>
                <a:uLnTx/>
                <a:uFillTx/>
                <a:latin typeface="OpenSansRegular"/>
                <a:ea typeface="+mn-ea"/>
                <a:cs typeface="+mn-cs"/>
              </a:rPr>
              <a:t>Medicos</a:t>
            </a:r>
            <a:r>
              <a:rPr kumimoji="0" lang="es-ES" sz="1800" b="0" i="0" u="none" strike="noStrike" kern="1200" cap="none" spc="0" normalizeH="0" dirty="0">
                <a:ln>
                  <a:noFill/>
                </a:ln>
                <a:solidFill>
                  <a:srgbClr val="333333"/>
                </a:solidFill>
                <a:effectLst/>
                <a:uLnTx/>
                <a:uFillTx/>
                <a:latin typeface="OpenSansRegular"/>
                <a:ea typeface="+mn-ea"/>
                <a:cs typeface="+mn-cs"/>
              </a:rPr>
              <a:t> </a:t>
            </a:r>
            <a:r>
              <a:rPr kumimoji="0" lang="es-ES" sz="1800" b="0" i="0" u="none" strike="noStrike" kern="1200" cap="none" spc="0" normalizeH="0" baseline="0" dirty="0">
                <a:ln>
                  <a:noFill/>
                </a:ln>
                <a:solidFill>
                  <a:srgbClr val="333333"/>
                </a:solidFill>
                <a:effectLst/>
                <a:uLnTx/>
                <a:uFillTx/>
                <a:latin typeface="OpenSansRegular"/>
                <a:ea typeface="+mn-ea"/>
                <a:cs typeface="+mn-cs"/>
              </a:rPr>
              <a:t>forenses, psicóloga o psicólogo </a:t>
            </a:r>
            <a:r>
              <a:rPr lang="es-ES" dirty="0">
                <a:solidFill>
                  <a:srgbClr val="333333"/>
                </a:solidFill>
                <a:latin typeface="OpenSansRegular"/>
              </a:rPr>
              <a:t>y</a:t>
            </a:r>
            <a:r>
              <a:rPr kumimoji="0" lang="es-ES" sz="1800" b="0" i="0" u="none" strike="noStrike" kern="1200" cap="none" spc="0" normalizeH="0" baseline="0" dirty="0">
                <a:ln>
                  <a:noFill/>
                </a:ln>
                <a:solidFill>
                  <a:srgbClr val="333333"/>
                </a:solidFill>
                <a:effectLst/>
                <a:uLnTx/>
                <a:uFillTx/>
                <a:latin typeface="OpenSansRegular"/>
                <a:ea typeface="+mn-ea"/>
                <a:cs typeface="+mn-cs"/>
              </a:rPr>
              <a:t> trabajador o trabajadora social de </a:t>
            </a:r>
            <a:r>
              <a:rPr kumimoji="0" lang="es-ES" sz="1800" b="0" i="0" u="none" strike="noStrike" kern="1200" cap="none" spc="0" normalizeH="0" baseline="0" dirty="0" err="1">
                <a:ln>
                  <a:noFill/>
                </a:ln>
                <a:solidFill>
                  <a:srgbClr val="333333"/>
                </a:solidFill>
                <a:effectLst/>
                <a:uLnTx/>
                <a:uFillTx/>
                <a:latin typeface="OpenSansRegular"/>
                <a:ea typeface="+mn-ea"/>
                <a:cs typeface="+mn-cs"/>
              </a:rPr>
              <a:t>l’EATP</a:t>
            </a:r>
            <a:r>
              <a:rPr kumimoji="0" lang="es-ES" sz="1800" b="0" i="0" u="none" strike="noStrike" kern="1200" cap="none" spc="0" normalizeH="0" baseline="0" dirty="0">
                <a:ln>
                  <a:noFill/>
                </a:ln>
                <a:solidFill>
                  <a:srgbClr val="333333"/>
                </a:solidFill>
                <a:effectLst/>
                <a:uLnTx/>
                <a:uFillTx/>
                <a:latin typeface="OpenSansRegular"/>
                <a:ea typeface="+mn-ea"/>
                <a:cs typeface="+mn-cs"/>
              </a:rPr>
              <a:t>, profesionales de </a:t>
            </a:r>
            <a:r>
              <a:rPr kumimoji="0" lang="es-ES" sz="1800" b="0" i="0" u="none" strike="noStrike" kern="1200" cap="none" spc="0" normalizeH="0" baseline="0" dirty="0" err="1">
                <a:ln>
                  <a:noFill/>
                </a:ln>
                <a:solidFill>
                  <a:srgbClr val="333333"/>
                </a:solidFill>
                <a:effectLst/>
                <a:uLnTx/>
                <a:uFillTx/>
                <a:latin typeface="OpenSansRegular"/>
                <a:ea typeface="+mn-ea"/>
                <a:cs typeface="+mn-cs"/>
              </a:rPr>
              <a:t>l’OAVD</a:t>
            </a:r>
            <a:r>
              <a:rPr kumimoji="0" lang="es-ES" sz="1800" b="0" i="0" u="none" strike="noStrike" kern="1200" cap="none" spc="0" normalizeH="0" baseline="0" dirty="0">
                <a:ln>
                  <a:noFill/>
                </a:ln>
                <a:solidFill>
                  <a:srgbClr val="333333"/>
                </a:solidFill>
                <a:effectLst/>
                <a:uLnTx/>
                <a:uFillTx/>
                <a:latin typeface="OpenSansRegular"/>
                <a:ea typeface="+mn-ea"/>
                <a:cs typeface="+mn-cs"/>
              </a:rPr>
              <a:t>; Psicólogo o psicóloga </a:t>
            </a:r>
            <a:r>
              <a:rPr lang="es-ES" dirty="0">
                <a:solidFill>
                  <a:srgbClr val="333333"/>
                </a:solidFill>
                <a:latin typeface="OpenSansRegular"/>
              </a:rPr>
              <a:t>y</a:t>
            </a:r>
            <a:r>
              <a:rPr kumimoji="0" lang="es-ES" sz="1800" b="0" i="0" u="none" strike="noStrike" kern="1200" cap="none" spc="0" normalizeH="0" baseline="0" dirty="0">
                <a:ln>
                  <a:noFill/>
                </a:ln>
                <a:solidFill>
                  <a:srgbClr val="333333"/>
                </a:solidFill>
                <a:effectLst/>
                <a:uLnTx/>
                <a:uFillTx/>
                <a:latin typeface="OpenSansRegular"/>
                <a:ea typeface="+mn-ea"/>
                <a:cs typeface="+mn-cs"/>
              </a:rPr>
              <a:t> trabajador</a:t>
            </a:r>
            <a:r>
              <a:rPr kumimoji="0" lang="es-ES" sz="1800" b="0" i="0" u="none" strike="noStrike" kern="1200" cap="none" spc="0" normalizeH="0" dirty="0">
                <a:ln>
                  <a:noFill/>
                </a:ln>
                <a:solidFill>
                  <a:srgbClr val="333333"/>
                </a:solidFill>
                <a:effectLst/>
                <a:uLnTx/>
                <a:uFillTx/>
                <a:latin typeface="OpenSansRegular"/>
                <a:ea typeface="+mn-ea"/>
                <a:cs typeface="+mn-cs"/>
              </a:rPr>
              <a:t> </a:t>
            </a:r>
            <a:r>
              <a:rPr kumimoji="0" lang="es-ES" sz="1800" b="0" i="0" u="none" strike="noStrike" kern="1200" cap="none" spc="0" normalizeH="0" baseline="0" dirty="0">
                <a:ln>
                  <a:noFill/>
                </a:ln>
                <a:solidFill>
                  <a:srgbClr val="333333"/>
                </a:solidFill>
                <a:effectLst/>
                <a:uLnTx/>
                <a:uFillTx/>
                <a:latin typeface="OpenSansRegular"/>
                <a:ea typeface="+mn-ea"/>
                <a:cs typeface="+mn-cs"/>
              </a:rPr>
              <a:t>o trabajadora social de </a:t>
            </a:r>
            <a:r>
              <a:rPr kumimoji="0" lang="es-ES" sz="1800" b="0" i="0" u="none" strike="noStrike" kern="1200" cap="none" spc="0" normalizeH="0" baseline="0" dirty="0" err="1">
                <a:ln>
                  <a:noFill/>
                </a:ln>
                <a:solidFill>
                  <a:srgbClr val="333333"/>
                </a:solidFill>
                <a:effectLst/>
                <a:uLnTx/>
                <a:uFillTx/>
                <a:latin typeface="OpenSansRegular"/>
                <a:ea typeface="+mn-ea"/>
                <a:cs typeface="+mn-cs"/>
              </a:rPr>
              <a:t>l’EATAF</a:t>
            </a:r>
            <a:r>
              <a:rPr kumimoji="0" lang="es-ES" sz="1800" b="0" i="0" u="none" strike="noStrike" kern="1200" cap="none" spc="0" normalizeH="0" baseline="0" dirty="0">
                <a:ln>
                  <a:noFill/>
                </a:ln>
                <a:solidFill>
                  <a:srgbClr val="333333"/>
                </a:solidFill>
                <a:effectLst/>
                <a:uLnTx/>
                <a:uFillTx/>
                <a:latin typeface="OpenSansRegular"/>
                <a:ea typeface="+mn-ea"/>
                <a:cs typeface="+mn-cs"/>
              </a:rPr>
              <a:t>, Asistencia Jurídica </a:t>
            </a:r>
            <a:r>
              <a:rPr kumimoji="0" lang="es-ES" sz="1800" b="0" i="0" u="none" strike="noStrike" kern="1200" cap="none" spc="0" normalizeH="0" baseline="0" dirty="0" err="1">
                <a:ln>
                  <a:noFill/>
                </a:ln>
                <a:solidFill>
                  <a:srgbClr val="333333"/>
                </a:solidFill>
                <a:effectLst/>
                <a:uLnTx/>
                <a:uFillTx/>
                <a:latin typeface="OpenSansRegular"/>
                <a:ea typeface="+mn-ea"/>
                <a:cs typeface="+mn-cs"/>
              </a:rPr>
              <a:t>Gratuïta</a:t>
            </a:r>
            <a:r>
              <a:rPr kumimoji="0" lang="es-ES" sz="1800" b="0" i="0" u="none" strike="noStrike" kern="1200" cap="none" spc="0" normalizeH="0" baseline="0" dirty="0">
                <a:ln>
                  <a:noFill/>
                </a:ln>
                <a:solidFill>
                  <a:srgbClr val="333333"/>
                </a:solidFill>
                <a:effectLst/>
                <a:uLnTx/>
                <a:uFillTx/>
                <a:latin typeface="OpenSansRegular"/>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dirty="0">
              <a:ln>
                <a:noFill/>
              </a:ln>
              <a:solidFill>
                <a:srgbClr val="333333"/>
              </a:solidFill>
              <a:effectLst/>
              <a:uLnTx/>
              <a:uFillTx/>
              <a:latin typeface="OpenSans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dirty="0">
                <a:ln>
                  <a:noFill/>
                </a:ln>
                <a:solidFill>
                  <a:srgbClr val="333333"/>
                </a:solidFill>
                <a:effectLst/>
                <a:uLnTx/>
                <a:uFillTx/>
                <a:latin typeface="OpenSansRegular"/>
                <a:ea typeface="+mn-ea"/>
                <a:cs typeface="+mn-cs"/>
              </a:rPr>
              <a:t>Interior: referente </a:t>
            </a:r>
            <a:r>
              <a:rPr kumimoji="0" lang="es-ES" sz="1800" b="0" i="0" u="none" strike="noStrike" kern="1200" cap="none" spc="0" normalizeH="0" baseline="0" dirty="0" err="1">
                <a:ln>
                  <a:noFill/>
                </a:ln>
                <a:solidFill>
                  <a:srgbClr val="333333"/>
                </a:solidFill>
                <a:effectLst/>
                <a:uLnTx/>
                <a:uFillTx/>
                <a:latin typeface="OpenSansRegular"/>
                <a:ea typeface="+mn-ea"/>
                <a:cs typeface="+mn-cs"/>
              </a:rPr>
              <a:t>unitades</a:t>
            </a:r>
            <a:r>
              <a:rPr kumimoji="0" lang="es-ES" sz="1800" b="0" i="0" u="none" strike="noStrike" kern="1200" cap="none" spc="0" normalizeH="0" baseline="0" dirty="0">
                <a:ln>
                  <a:noFill/>
                </a:ln>
                <a:solidFill>
                  <a:srgbClr val="333333"/>
                </a:solidFill>
                <a:effectLst/>
                <a:uLnTx/>
                <a:uFillTx/>
                <a:latin typeface="OpenSansRegular"/>
                <a:ea typeface="+mn-ea"/>
                <a:cs typeface="+mn-cs"/>
              </a:rPr>
              <a:t> especializadas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dirty="0">
              <a:ln>
                <a:noFill/>
              </a:ln>
              <a:solidFill>
                <a:srgbClr val="333333"/>
              </a:solidFill>
              <a:effectLst/>
              <a:uLnTx/>
              <a:uFillTx/>
              <a:latin typeface="OpenSans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dirty="0">
                <a:ln>
                  <a:noFill/>
                </a:ln>
                <a:solidFill>
                  <a:srgbClr val="333333"/>
                </a:solidFill>
                <a:effectLst/>
                <a:uLnTx/>
                <a:uFillTx/>
                <a:latin typeface="OpenSansRegular"/>
                <a:ea typeface="+mn-ea"/>
                <a:cs typeface="+mn-cs"/>
              </a:rPr>
              <a:t>Educación </a:t>
            </a:r>
            <a:r>
              <a:rPr lang="es-ES" dirty="0">
                <a:solidFill>
                  <a:srgbClr val="333333"/>
                </a:solidFill>
                <a:latin typeface="OpenSansRegular"/>
              </a:rPr>
              <a:t>y</a:t>
            </a:r>
            <a:r>
              <a:rPr kumimoji="0" lang="es-ES" sz="1800" b="0" i="0" u="none" strike="noStrike" kern="1200" cap="none" spc="0" normalizeH="0" baseline="0" dirty="0">
                <a:ln>
                  <a:noFill/>
                </a:ln>
                <a:solidFill>
                  <a:srgbClr val="333333"/>
                </a:solidFill>
                <a:effectLst/>
                <a:uLnTx/>
                <a:uFillTx/>
                <a:latin typeface="OpenSansRegular"/>
                <a:ea typeface="+mn-ea"/>
                <a:cs typeface="+mn-cs"/>
              </a:rPr>
              <a:t> Igualdad </a:t>
            </a:r>
            <a:r>
              <a:rPr lang="es-ES" dirty="0">
                <a:solidFill>
                  <a:srgbClr val="333333"/>
                </a:solidFill>
                <a:latin typeface="OpenSansRegular"/>
              </a:rPr>
              <a:t>y</a:t>
            </a:r>
            <a:r>
              <a:rPr kumimoji="0" lang="es-ES" sz="1800" b="0" i="0" u="none" strike="noStrike" kern="1200" cap="none" spc="0" normalizeH="0" baseline="0" dirty="0">
                <a:ln>
                  <a:noFill/>
                </a:ln>
                <a:solidFill>
                  <a:srgbClr val="333333"/>
                </a:solidFill>
                <a:effectLst/>
                <a:uLnTx/>
                <a:uFillTx/>
                <a:latin typeface="OpenSansRegular"/>
                <a:ea typeface="+mn-ea"/>
                <a:cs typeface="+mn-cs"/>
              </a:rPr>
              <a:t> Feminismos</a:t>
            </a:r>
          </a:p>
        </p:txBody>
      </p:sp>
    </p:spTree>
    <p:extLst>
      <p:ext uri="{BB962C8B-B14F-4D97-AF65-F5344CB8AC3E}">
        <p14:creationId xmlns:p14="http://schemas.microsoft.com/office/powerpoint/2010/main" val="82988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tge 12">
            <a:extLst>
              <a:ext uri="{FF2B5EF4-FFF2-40B4-BE49-F238E27FC236}">
                <a16:creationId xmlns:a16="http://schemas.microsoft.com/office/drawing/2014/main" id="{DAF73241-B44B-4619-9434-7E780BF8F6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82278" y="664428"/>
            <a:ext cx="10158239" cy="5731549"/>
          </a:xfrm>
          <a:prstGeom prst="rect">
            <a:avLst/>
          </a:prstGeom>
          <a:ln>
            <a:noFill/>
          </a:ln>
          <a:effectLst>
            <a:outerShdw blurRad="292100" dist="139700" dir="2700000" algn="tl" rotWithShape="0">
              <a:srgbClr val="333333">
                <a:alpha val="65000"/>
              </a:srgbClr>
            </a:outerShdw>
          </a:effectLst>
        </p:spPr>
      </p:pic>
      <p:cxnSp>
        <p:nvCxnSpPr>
          <p:cNvPr id="14" name="Connector recte 13">
            <a:extLst>
              <a:ext uri="{FF2B5EF4-FFF2-40B4-BE49-F238E27FC236}">
                <a16:creationId xmlns:a16="http://schemas.microsoft.com/office/drawing/2014/main" id="{246E96C1-6A49-45B6-8C9B-32D2788DB8F3}"/>
              </a:ext>
            </a:extLst>
          </p:cNvPr>
          <p:cNvCxnSpPr>
            <a:cxnSpLocks/>
          </p:cNvCxnSpPr>
          <p:nvPr/>
        </p:nvCxnSpPr>
        <p:spPr>
          <a:xfrm>
            <a:off x="1447803" y="581029"/>
            <a:ext cx="100820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QuadreDeText 14">
            <a:extLst>
              <a:ext uri="{FF2B5EF4-FFF2-40B4-BE49-F238E27FC236}">
                <a16:creationId xmlns:a16="http://schemas.microsoft.com/office/drawing/2014/main" id="{B9135146-3D17-4867-825B-AF3F06F03007}"/>
              </a:ext>
            </a:extLst>
          </p:cNvPr>
          <p:cNvSpPr txBox="1"/>
          <p:nvPr/>
        </p:nvSpPr>
        <p:spPr>
          <a:xfrm>
            <a:off x="1295400" y="119364"/>
            <a:ext cx="8822672" cy="461665"/>
          </a:xfrm>
          <a:prstGeom prst="rect">
            <a:avLst/>
          </a:prstGeom>
          <a:noFill/>
        </p:spPr>
        <p:txBody>
          <a:bodyPr wrap="none" rtlCol="0">
            <a:spAutoFit/>
          </a:bodyPr>
          <a:lstStyle/>
          <a:p>
            <a:r>
              <a:rPr lang="ca-ES" sz="2400" b="1" spc="-10" dirty="0">
                <a:solidFill>
                  <a:srgbClr val="C00000"/>
                </a:solidFill>
                <a:latin typeface="Arial" pitchFamily="34" charset="0"/>
                <a:ea typeface="+mj-ea"/>
                <a:cs typeface="Arial" pitchFamily="34" charset="0"/>
              </a:rPr>
              <a:t>La </a:t>
            </a:r>
            <a:r>
              <a:rPr lang="ca-ES" sz="2400" b="1" spc="-10" dirty="0" err="1">
                <a:solidFill>
                  <a:srgbClr val="C00000"/>
                </a:solidFill>
                <a:latin typeface="Arial" pitchFamily="34" charset="0"/>
                <a:ea typeface="+mj-ea"/>
                <a:cs typeface="Arial" pitchFamily="34" charset="0"/>
              </a:rPr>
              <a:t>estrategia</a:t>
            </a:r>
            <a:r>
              <a:rPr lang="ca-ES" sz="2400" b="1" spc="-10" dirty="0">
                <a:solidFill>
                  <a:srgbClr val="C00000"/>
                </a:solidFill>
                <a:latin typeface="Arial" pitchFamily="34" charset="0"/>
                <a:ea typeface="+mj-ea"/>
                <a:cs typeface="Arial" pitchFamily="34" charset="0"/>
              </a:rPr>
              <a:t> Barnahus a Catalunya: </a:t>
            </a:r>
            <a:r>
              <a:rPr lang="ca-ES" sz="2400" b="1" dirty="0" err="1">
                <a:solidFill>
                  <a:srgbClr val="C00000"/>
                </a:solidFill>
              </a:rPr>
              <a:t>Configuración</a:t>
            </a:r>
            <a:r>
              <a:rPr lang="ca-ES" sz="2400" b="1" dirty="0">
                <a:solidFill>
                  <a:srgbClr val="C00000"/>
                </a:solidFill>
              </a:rPr>
              <a:t> del </a:t>
            </a:r>
            <a:r>
              <a:rPr lang="ca-ES" sz="2400" b="1" dirty="0" err="1">
                <a:solidFill>
                  <a:srgbClr val="C00000"/>
                </a:solidFill>
              </a:rPr>
              <a:t>servicio</a:t>
            </a:r>
            <a:endParaRPr lang="ca-ES" sz="2400" b="1" baseline="30000" dirty="0">
              <a:solidFill>
                <a:srgbClr val="C00000"/>
              </a:solidFill>
            </a:endParaRPr>
          </a:p>
        </p:txBody>
      </p:sp>
      <p:sp>
        <p:nvSpPr>
          <p:cNvPr id="20" name="QuadreDeText 19">
            <a:extLst>
              <a:ext uri="{FF2B5EF4-FFF2-40B4-BE49-F238E27FC236}">
                <a16:creationId xmlns:a16="http://schemas.microsoft.com/office/drawing/2014/main" id="{FBF87371-7E7F-45EE-B2CC-1ABECB9C72A4}"/>
              </a:ext>
            </a:extLst>
          </p:cNvPr>
          <p:cNvSpPr txBox="1"/>
          <p:nvPr/>
        </p:nvSpPr>
        <p:spPr>
          <a:xfrm>
            <a:off x="3152856" y="3960066"/>
            <a:ext cx="2810328" cy="1308050"/>
          </a:xfrm>
          <a:prstGeom prst="rect">
            <a:avLst/>
          </a:prstGeom>
          <a:noFill/>
          <a:ln w="38100">
            <a:solidFill>
              <a:schemeClr val="accent1">
                <a:lumMod val="75000"/>
              </a:schemeClr>
            </a:solidFill>
          </a:ln>
        </p:spPr>
        <p:txBody>
          <a:bodyPr wrap="square" rtlCol="0">
            <a:spAutoFit/>
          </a:bodyPr>
          <a:lstStyle/>
          <a:p>
            <a:pPr lvl="0">
              <a:lnSpc>
                <a:spcPct val="115000"/>
              </a:lnSpc>
              <a:spcBef>
                <a:spcPts val="600"/>
              </a:spcBef>
            </a:pPr>
            <a:endParaRPr lang="ca-ES" dirty="0"/>
          </a:p>
          <a:p>
            <a:pPr lvl="0" algn="ctr">
              <a:lnSpc>
                <a:spcPct val="115000"/>
              </a:lnSpc>
              <a:spcBef>
                <a:spcPts val="600"/>
              </a:spcBef>
            </a:pPr>
            <a:r>
              <a:rPr lang="ca-ES" sz="1400" dirty="0"/>
              <a:t>Metges/</a:t>
            </a:r>
            <a:r>
              <a:rPr lang="ca-ES" sz="1400" dirty="0" err="1"/>
              <a:t>sses</a:t>
            </a:r>
            <a:r>
              <a:rPr lang="ca-ES" sz="1400" dirty="0"/>
              <a:t> del Servei de Pediatria i del Servei de Ginecologia</a:t>
            </a:r>
          </a:p>
          <a:p>
            <a:pPr lvl="0" algn="ctr">
              <a:lnSpc>
                <a:spcPct val="115000"/>
              </a:lnSpc>
              <a:spcBef>
                <a:spcPts val="600"/>
              </a:spcBef>
            </a:pPr>
            <a:r>
              <a:rPr lang="ca-ES" sz="1400" dirty="0">
                <a:latin typeface="Calibri" panose="020F0502020204030204" pitchFamily="34" charset="0"/>
                <a:ea typeface="Calibri" panose="020F0502020204030204" pitchFamily="34" charset="0"/>
                <a:cs typeface="Times New Roman" panose="02020603050405020304" pitchFamily="18" charset="0"/>
              </a:rPr>
              <a:t>Psicòleg/</a:t>
            </a:r>
            <a:r>
              <a:rPr lang="ca-ES" sz="1400" dirty="0" err="1">
                <a:latin typeface="Calibri" panose="020F0502020204030204" pitchFamily="34" charset="0"/>
                <a:ea typeface="Calibri" panose="020F0502020204030204" pitchFamily="34" charset="0"/>
                <a:cs typeface="Times New Roman" panose="02020603050405020304" pitchFamily="18" charset="0"/>
              </a:rPr>
              <a:t>oga</a:t>
            </a:r>
            <a:r>
              <a:rPr lang="ca-ES" sz="1400" dirty="0">
                <a:latin typeface="Calibri" panose="020F0502020204030204" pitchFamily="34" charset="0"/>
                <a:ea typeface="Calibri" panose="020F0502020204030204" pitchFamily="34" charset="0"/>
                <a:cs typeface="Times New Roman" panose="02020603050405020304" pitchFamily="18" charset="0"/>
              </a:rPr>
              <a:t> </a:t>
            </a:r>
            <a:endParaRPr lang="ca-E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QuadreDeText 20">
            <a:extLst>
              <a:ext uri="{FF2B5EF4-FFF2-40B4-BE49-F238E27FC236}">
                <a16:creationId xmlns:a16="http://schemas.microsoft.com/office/drawing/2014/main" id="{FBF87371-7E7F-45EE-B2CC-1ABECB9C72A4}"/>
              </a:ext>
            </a:extLst>
          </p:cNvPr>
          <p:cNvSpPr txBox="1"/>
          <p:nvPr/>
        </p:nvSpPr>
        <p:spPr>
          <a:xfrm>
            <a:off x="6061398" y="4506249"/>
            <a:ext cx="3051080" cy="721031"/>
          </a:xfrm>
          <a:prstGeom prst="rect">
            <a:avLst/>
          </a:prstGeom>
          <a:noFill/>
          <a:ln w="38100">
            <a:solidFill>
              <a:schemeClr val="accent1">
                <a:lumMod val="75000"/>
              </a:schemeClr>
            </a:solidFill>
          </a:ln>
        </p:spPr>
        <p:txBody>
          <a:bodyPr wrap="square" rtlCol="0">
            <a:spAutoFit/>
          </a:bodyPr>
          <a:lstStyle/>
          <a:p>
            <a:pPr lvl="0" algn="ctr">
              <a:lnSpc>
                <a:spcPct val="115000"/>
              </a:lnSpc>
              <a:spcBef>
                <a:spcPts val="600"/>
              </a:spcBef>
            </a:pPr>
            <a:endParaRPr lang="ca-ES" dirty="0"/>
          </a:p>
          <a:p>
            <a:pPr lvl="0" algn="ctr">
              <a:lnSpc>
                <a:spcPct val="115000"/>
              </a:lnSpc>
              <a:spcBef>
                <a:spcPts val="600"/>
              </a:spcBef>
            </a:pPr>
            <a:r>
              <a:rPr lang="ca-ES" sz="1400" dirty="0"/>
              <a:t>Agents del cos de Mossos d'Esquadra</a:t>
            </a:r>
          </a:p>
        </p:txBody>
      </p:sp>
      <p:sp>
        <p:nvSpPr>
          <p:cNvPr id="2" name="Rectangle 1"/>
          <p:cNvSpPr/>
          <p:nvPr/>
        </p:nvSpPr>
        <p:spPr>
          <a:xfrm>
            <a:off x="6444569" y="4364836"/>
            <a:ext cx="2213491" cy="369332"/>
          </a:xfrm>
          <a:prstGeom prst="rect">
            <a:avLst/>
          </a:prstGeom>
          <a:solidFill>
            <a:schemeClr val="bg1"/>
          </a:solidFill>
        </p:spPr>
        <p:txBody>
          <a:bodyPr wrap="none">
            <a:spAutoFit/>
          </a:bodyPr>
          <a:lstStyle/>
          <a:p>
            <a:r>
              <a:rPr lang="ca-ES" b="1" dirty="0"/>
              <a:t>Professionals Interior</a:t>
            </a:r>
          </a:p>
        </p:txBody>
      </p:sp>
      <p:sp>
        <p:nvSpPr>
          <p:cNvPr id="22" name="Rectangle 21"/>
          <p:cNvSpPr/>
          <p:nvPr/>
        </p:nvSpPr>
        <p:spPr>
          <a:xfrm>
            <a:off x="3501566" y="3854709"/>
            <a:ext cx="2030877" cy="369332"/>
          </a:xfrm>
          <a:prstGeom prst="rect">
            <a:avLst/>
          </a:prstGeom>
          <a:solidFill>
            <a:schemeClr val="bg1"/>
          </a:solidFill>
        </p:spPr>
        <p:txBody>
          <a:bodyPr wrap="none">
            <a:spAutoFit/>
          </a:bodyPr>
          <a:lstStyle/>
          <a:p>
            <a:r>
              <a:rPr lang="ca-ES" b="1" dirty="0"/>
              <a:t>Professionals Salut</a:t>
            </a:r>
          </a:p>
        </p:txBody>
      </p:sp>
      <p:sp>
        <p:nvSpPr>
          <p:cNvPr id="23" name="QuadreDeText 22">
            <a:extLst>
              <a:ext uri="{FF2B5EF4-FFF2-40B4-BE49-F238E27FC236}">
                <a16:creationId xmlns:a16="http://schemas.microsoft.com/office/drawing/2014/main" id="{FBF87371-7E7F-45EE-B2CC-1ABECB9C72A4}"/>
              </a:ext>
            </a:extLst>
          </p:cNvPr>
          <p:cNvSpPr txBox="1"/>
          <p:nvPr/>
        </p:nvSpPr>
        <p:spPr>
          <a:xfrm>
            <a:off x="7890308" y="5918751"/>
            <a:ext cx="3938129" cy="787652"/>
          </a:xfrm>
          <a:prstGeom prst="rect">
            <a:avLst/>
          </a:prstGeom>
          <a:noFill/>
          <a:ln w="38100">
            <a:solidFill>
              <a:schemeClr val="accent1">
                <a:lumMod val="75000"/>
              </a:schemeClr>
            </a:solidFill>
          </a:ln>
        </p:spPr>
        <p:txBody>
          <a:bodyPr wrap="square" rtlCol="0">
            <a:spAutoFit/>
          </a:bodyPr>
          <a:lstStyle/>
          <a:p>
            <a:pPr lvl="0">
              <a:lnSpc>
                <a:spcPct val="115000"/>
              </a:lnSpc>
              <a:spcBef>
                <a:spcPts val="600"/>
              </a:spcBef>
            </a:pPr>
            <a:r>
              <a:rPr lang="ca-ES" b="1" dirty="0"/>
              <a:t>Departament d’Educació</a:t>
            </a:r>
          </a:p>
          <a:p>
            <a:pPr lvl="0">
              <a:lnSpc>
                <a:spcPct val="115000"/>
              </a:lnSpc>
              <a:spcBef>
                <a:spcPts val="600"/>
              </a:spcBef>
            </a:pPr>
            <a:r>
              <a:rPr lang="ca-ES" b="1" dirty="0"/>
              <a:t>Departament d’Igualtat i Feminismes </a:t>
            </a:r>
            <a:endParaRPr lang="ca-E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QuadreDeText 15">
            <a:extLst>
              <a:ext uri="{FF2B5EF4-FFF2-40B4-BE49-F238E27FC236}">
                <a16:creationId xmlns:a16="http://schemas.microsoft.com/office/drawing/2014/main" id="{F5B179CC-DB54-4F6B-892F-3B690D249BC5}"/>
              </a:ext>
            </a:extLst>
          </p:cNvPr>
          <p:cNvSpPr txBox="1"/>
          <p:nvPr/>
        </p:nvSpPr>
        <p:spPr>
          <a:xfrm>
            <a:off x="189738" y="6060072"/>
            <a:ext cx="6823681" cy="646331"/>
          </a:xfrm>
          <a:prstGeom prst="rect">
            <a:avLst/>
          </a:prstGeom>
          <a:noFill/>
          <a:ln>
            <a:solidFill>
              <a:schemeClr val="accent1"/>
            </a:solidFill>
          </a:ln>
        </p:spPr>
        <p:txBody>
          <a:bodyPr wrap="square" rtlCol="0">
            <a:spAutoFit/>
          </a:bodyPr>
          <a:lstStyle/>
          <a:p>
            <a:pPr marL="12065" marR="454659">
              <a:lnSpc>
                <a:spcPct val="150000"/>
              </a:lnSpc>
              <a:buClr>
                <a:srgbClr val="C00000"/>
              </a:buClr>
              <a:tabLst>
                <a:tab pos="299720" algn="l"/>
              </a:tabLst>
            </a:pPr>
            <a:r>
              <a:rPr lang="ca-ES" sz="2400" b="1" dirty="0">
                <a:cs typeface="Arial" panose="020B0604020202020204" pitchFamily="34" charset="0"/>
              </a:rPr>
              <a:t>                  Fiscalia   / Judicatura </a:t>
            </a:r>
          </a:p>
        </p:txBody>
      </p:sp>
      <p:sp>
        <p:nvSpPr>
          <p:cNvPr id="19" name="QuadreDeText 18">
            <a:extLst>
              <a:ext uri="{FF2B5EF4-FFF2-40B4-BE49-F238E27FC236}">
                <a16:creationId xmlns:a16="http://schemas.microsoft.com/office/drawing/2014/main" id="{FBF87371-7E7F-45EE-B2CC-1ABECB9C72A4}"/>
              </a:ext>
            </a:extLst>
          </p:cNvPr>
          <p:cNvSpPr txBox="1"/>
          <p:nvPr/>
        </p:nvSpPr>
        <p:spPr>
          <a:xfrm>
            <a:off x="6037864" y="2332998"/>
            <a:ext cx="2836739" cy="2031325"/>
          </a:xfrm>
          <a:prstGeom prst="rect">
            <a:avLst/>
          </a:prstGeom>
          <a:noFill/>
          <a:ln w="38100">
            <a:solidFill>
              <a:schemeClr val="accent1">
                <a:lumMod val="75000"/>
              </a:schemeClr>
            </a:solidFill>
          </a:ln>
        </p:spPr>
        <p:txBody>
          <a:bodyPr wrap="square" rtlCol="0">
            <a:spAutoFit/>
          </a:bodyPr>
          <a:lstStyle/>
          <a:p>
            <a:pPr marL="12065" marR="454659" algn="ctr">
              <a:lnSpc>
                <a:spcPct val="150000"/>
              </a:lnSpc>
              <a:buClr>
                <a:srgbClr val="C00000"/>
              </a:buClr>
              <a:tabLst>
                <a:tab pos="299720" algn="l"/>
              </a:tabLst>
            </a:pPr>
            <a:r>
              <a:rPr lang="ca-ES" sz="1400" dirty="0">
                <a:cs typeface="Arial" panose="020B0604020202020204" pitchFamily="34" charset="0"/>
              </a:rPr>
              <a:t>OAVD (psicòleg/</a:t>
            </a:r>
            <a:r>
              <a:rPr lang="ca-ES" sz="1400" dirty="0" err="1">
                <a:cs typeface="Arial" panose="020B0604020202020204" pitchFamily="34" charset="0"/>
              </a:rPr>
              <a:t>oga</a:t>
            </a:r>
            <a:r>
              <a:rPr lang="ca-ES" sz="1400" dirty="0">
                <a:cs typeface="Arial" panose="020B0604020202020204" pitchFamily="34" charset="0"/>
              </a:rPr>
              <a:t>, treballador/a social i jurista)</a:t>
            </a:r>
          </a:p>
          <a:p>
            <a:pPr marL="12065" marR="454659" algn="ctr">
              <a:lnSpc>
                <a:spcPct val="150000"/>
              </a:lnSpc>
              <a:buClr>
                <a:srgbClr val="C00000"/>
              </a:buClr>
              <a:tabLst>
                <a:tab pos="299720" algn="l"/>
              </a:tabLst>
            </a:pPr>
            <a:r>
              <a:rPr lang="ca-ES" sz="1400" dirty="0"/>
              <a:t>Metges/</a:t>
            </a:r>
            <a:r>
              <a:rPr lang="ca-ES" sz="1400" dirty="0" err="1"/>
              <a:t>sses</a:t>
            </a:r>
            <a:r>
              <a:rPr lang="ca-ES" sz="1400" dirty="0"/>
              <a:t> forenses de l‘IMLCFC</a:t>
            </a:r>
          </a:p>
          <a:p>
            <a:pPr marL="12065" marR="454659" algn="ctr">
              <a:lnSpc>
                <a:spcPct val="150000"/>
              </a:lnSpc>
              <a:buClr>
                <a:srgbClr val="C00000"/>
              </a:buClr>
              <a:tabLst>
                <a:tab pos="299720" algn="l"/>
              </a:tabLst>
            </a:pPr>
            <a:r>
              <a:rPr lang="ca-ES" sz="1400" dirty="0"/>
              <a:t>Psicòleg/</a:t>
            </a:r>
            <a:r>
              <a:rPr lang="ca-ES" sz="1400" dirty="0" err="1"/>
              <a:t>oga</a:t>
            </a:r>
            <a:r>
              <a:rPr lang="ca-ES" sz="1400" dirty="0"/>
              <a:t> i treballador/ ora social de l'EATP, EATF, EATM</a:t>
            </a:r>
          </a:p>
        </p:txBody>
      </p:sp>
      <p:sp>
        <p:nvSpPr>
          <p:cNvPr id="24" name="QuadreDeText 23">
            <a:extLst>
              <a:ext uri="{FF2B5EF4-FFF2-40B4-BE49-F238E27FC236}">
                <a16:creationId xmlns:a16="http://schemas.microsoft.com/office/drawing/2014/main" id="{FBF87371-7E7F-45EE-B2CC-1ABECB9C72A4}"/>
              </a:ext>
            </a:extLst>
          </p:cNvPr>
          <p:cNvSpPr txBox="1"/>
          <p:nvPr/>
        </p:nvSpPr>
        <p:spPr>
          <a:xfrm>
            <a:off x="3145482" y="2242965"/>
            <a:ext cx="2817702" cy="1638910"/>
          </a:xfrm>
          <a:prstGeom prst="rect">
            <a:avLst/>
          </a:prstGeom>
          <a:noFill/>
          <a:ln w="38100">
            <a:solidFill>
              <a:schemeClr val="accent1">
                <a:lumMod val="75000"/>
              </a:schemeClr>
            </a:solidFill>
          </a:ln>
        </p:spPr>
        <p:txBody>
          <a:bodyPr wrap="square" rtlCol="0">
            <a:spAutoFit/>
          </a:bodyPr>
          <a:lstStyle/>
          <a:p>
            <a:pPr lvl="0" algn="ctr">
              <a:lnSpc>
                <a:spcPct val="115000"/>
              </a:lnSpc>
              <a:spcBef>
                <a:spcPts val="600"/>
              </a:spcBef>
            </a:pPr>
            <a:r>
              <a:rPr lang="ca-ES" sz="1400" dirty="0"/>
              <a:t>Tècnic estratègia </a:t>
            </a:r>
            <a:r>
              <a:rPr lang="ca-ES" sz="1400" dirty="0" err="1"/>
              <a:t>Barnahus</a:t>
            </a:r>
            <a:endParaRPr lang="ca-ES" sz="1400" dirty="0"/>
          </a:p>
          <a:p>
            <a:pPr lvl="0" algn="ctr">
              <a:lnSpc>
                <a:spcPct val="115000"/>
              </a:lnSpc>
              <a:spcBef>
                <a:spcPts val="600"/>
              </a:spcBef>
            </a:pPr>
            <a:r>
              <a:rPr lang="ca-ES" sz="1400" dirty="0"/>
              <a:t>Coordinador/a</a:t>
            </a:r>
          </a:p>
          <a:p>
            <a:pPr lvl="0" algn="ctr">
              <a:lnSpc>
                <a:spcPct val="115000"/>
              </a:lnSpc>
              <a:spcBef>
                <a:spcPts val="600"/>
              </a:spcBef>
            </a:pPr>
            <a:r>
              <a:rPr lang="ca-ES" sz="1400" dirty="0"/>
              <a:t>Psicòleg/</a:t>
            </a:r>
            <a:r>
              <a:rPr lang="ca-ES" sz="1400" dirty="0" err="1"/>
              <a:t>oga</a:t>
            </a:r>
            <a:endParaRPr lang="ca-ES" sz="1400" dirty="0"/>
          </a:p>
          <a:p>
            <a:pPr lvl="0" algn="ctr">
              <a:lnSpc>
                <a:spcPct val="115000"/>
              </a:lnSpc>
              <a:spcBef>
                <a:spcPts val="600"/>
              </a:spcBef>
            </a:pPr>
            <a:r>
              <a:rPr lang="ca-ES" sz="1400" dirty="0"/>
              <a:t>Treballador/ora Social</a:t>
            </a:r>
          </a:p>
          <a:p>
            <a:pPr lvl="0" algn="ctr">
              <a:lnSpc>
                <a:spcPct val="115000"/>
              </a:lnSpc>
              <a:spcBef>
                <a:spcPts val="600"/>
              </a:spcBef>
            </a:pPr>
            <a:r>
              <a:rPr lang="ca-ES" sz="1400" dirty="0"/>
              <a:t>Suport Administratiu</a:t>
            </a:r>
          </a:p>
        </p:txBody>
      </p:sp>
      <p:sp>
        <p:nvSpPr>
          <p:cNvPr id="25" name="Rectangle 24"/>
          <p:cNvSpPr/>
          <p:nvPr/>
        </p:nvSpPr>
        <p:spPr>
          <a:xfrm>
            <a:off x="3228908" y="1945978"/>
            <a:ext cx="2704779" cy="369332"/>
          </a:xfrm>
          <a:prstGeom prst="rect">
            <a:avLst/>
          </a:prstGeom>
          <a:solidFill>
            <a:schemeClr val="bg1"/>
          </a:solidFill>
        </p:spPr>
        <p:txBody>
          <a:bodyPr wrap="none">
            <a:spAutoFit/>
          </a:bodyPr>
          <a:lstStyle/>
          <a:p>
            <a:r>
              <a:rPr lang="ca-ES" b="1" dirty="0"/>
              <a:t>Professionals Drets Socials</a:t>
            </a:r>
          </a:p>
        </p:txBody>
      </p:sp>
      <p:sp>
        <p:nvSpPr>
          <p:cNvPr id="26" name="Rectangle 25"/>
          <p:cNvSpPr/>
          <p:nvPr/>
        </p:nvSpPr>
        <p:spPr>
          <a:xfrm>
            <a:off x="6412144" y="2067610"/>
            <a:ext cx="2187009" cy="369332"/>
          </a:xfrm>
          <a:prstGeom prst="rect">
            <a:avLst/>
          </a:prstGeom>
          <a:solidFill>
            <a:schemeClr val="bg1"/>
          </a:solidFill>
        </p:spPr>
        <p:txBody>
          <a:bodyPr wrap="none">
            <a:spAutoFit/>
          </a:bodyPr>
          <a:lstStyle/>
          <a:p>
            <a:r>
              <a:rPr lang="ca-ES" b="1" dirty="0"/>
              <a:t>Professionals Justícia</a:t>
            </a:r>
          </a:p>
        </p:txBody>
      </p:sp>
      <p:sp>
        <p:nvSpPr>
          <p:cNvPr id="27" name="QuadreDeText 26">
            <a:extLst>
              <a:ext uri="{FF2B5EF4-FFF2-40B4-BE49-F238E27FC236}">
                <a16:creationId xmlns:a16="http://schemas.microsoft.com/office/drawing/2014/main" id="{F5B179CC-DB54-4F6B-892F-3B690D249BC5}"/>
              </a:ext>
            </a:extLst>
          </p:cNvPr>
          <p:cNvSpPr txBox="1"/>
          <p:nvPr/>
        </p:nvSpPr>
        <p:spPr>
          <a:xfrm>
            <a:off x="6629400" y="674260"/>
            <a:ext cx="5483338" cy="646331"/>
          </a:xfrm>
          <a:prstGeom prst="rect">
            <a:avLst/>
          </a:prstGeom>
          <a:noFill/>
          <a:ln>
            <a:solidFill>
              <a:schemeClr val="accent1"/>
            </a:solidFill>
          </a:ln>
        </p:spPr>
        <p:txBody>
          <a:bodyPr wrap="square" rtlCol="0">
            <a:spAutoFit/>
          </a:bodyPr>
          <a:lstStyle/>
          <a:p>
            <a:pPr marL="12065" marR="454659">
              <a:lnSpc>
                <a:spcPct val="150000"/>
              </a:lnSpc>
              <a:buClr>
                <a:srgbClr val="C00000"/>
              </a:buClr>
              <a:tabLst>
                <a:tab pos="299720" algn="l"/>
              </a:tabLst>
            </a:pPr>
            <a:r>
              <a:rPr lang="ca-ES" sz="2400" b="1" dirty="0">
                <a:cs typeface="Arial" panose="020B0604020202020204" pitchFamily="34" charset="0"/>
              </a:rPr>
              <a:t>                  Assistència Lletrada Gratuïta</a:t>
            </a:r>
          </a:p>
        </p:txBody>
      </p:sp>
    </p:spTree>
    <p:extLst>
      <p:ext uri="{BB962C8B-B14F-4D97-AF65-F5344CB8AC3E}">
        <p14:creationId xmlns:p14="http://schemas.microsoft.com/office/powerpoint/2010/main" val="2443060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Connector recte 5">
            <a:extLst>
              <a:ext uri="{FF2B5EF4-FFF2-40B4-BE49-F238E27FC236}">
                <a16:creationId xmlns:a16="http://schemas.microsoft.com/office/drawing/2014/main" id="{5E3DF82F-FC3F-45BE-B3F3-F664AC8091F5}"/>
              </a:ext>
            </a:extLst>
          </p:cNvPr>
          <p:cNvCxnSpPr>
            <a:cxnSpLocks/>
          </p:cNvCxnSpPr>
          <p:nvPr/>
        </p:nvCxnSpPr>
        <p:spPr>
          <a:xfrm>
            <a:off x="1447803" y="581029"/>
            <a:ext cx="100820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QuadreDeText 6">
            <a:extLst>
              <a:ext uri="{FF2B5EF4-FFF2-40B4-BE49-F238E27FC236}">
                <a16:creationId xmlns:a16="http://schemas.microsoft.com/office/drawing/2014/main" id="{42EC7A24-749B-4A8A-9508-4A8339F43B6B}"/>
              </a:ext>
            </a:extLst>
          </p:cNvPr>
          <p:cNvSpPr txBox="1"/>
          <p:nvPr/>
        </p:nvSpPr>
        <p:spPr>
          <a:xfrm>
            <a:off x="1447816" y="90814"/>
            <a:ext cx="10871822" cy="461665"/>
          </a:xfrm>
          <a:prstGeom prst="rect">
            <a:avLst/>
          </a:prstGeom>
          <a:noFill/>
        </p:spPr>
        <p:txBody>
          <a:bodyPr wrap="none" rtlCol="0">
            <a:spAutoFit/>
          </a:bodyPr>
          <a:lstStyle/>
          <a:p>
            <a:pPr lvl="0">
              <a:defRPr/>
            </a:pPr>
            <a:r>
              <a:rPr lang="ca-ES" sz="2400" b="1" spc="-10" dirty="0">
                <a:solidFill>
                  <a:srgbClr val="C00000"/>
                </a:solidFill>
                <a:latin typeface="Arial" pitchFamily="34" charset="0"/>
                <a:cs typeface="Arial" pitchFamily="34" charset="0"/>
              </a:rPr>
              <a:t>La </a:t>
            </a:r>
            <a:r>
              <a:rPr lang="ca-ES" sz="2400" b="1" spc="-10" dirty="0" err="1">
                <a:solidFill>
                  <a:srgbClr val="C00000"/>
                </a:solidFill>
                <a:latin typeface="Arial" pitchFamily="34" charset="0"/>
                <a:cs typeface="Arial" pitchFamily="34" charset="0"/>
              </a:rPr>
              <a:t>estrategia</a:t>
            </a:r>
            <a:r>
              <a:rPr lang="ca-ES" sz="2400" b="1" spc="-10" dirty="0">
                <a:solidFill>
                  <a:srgbClr val="C00000"/>
                </a:solidFill>
                <a:latin typeface="Arial" pitchFamily="34" charset="0"/>
                <a:cs typeface="Arial" pitchFamily="34" charset="0"/>
              </a:rPr>
              <a:t> Barnahus a Catalunya: </a:t>
            </a:r>
            <a:r>
              <a:rPr lang="ca-ES" sz="2400" b="1" dirty="0" err="1">
                <a:solidFill>
                  <a:srgbClr val="C00000"/>
                </a:solidFill>
                <a:latin typeface="Arial" panose="020B0604020202020204" pitchFamily="34" charset="0"/>
                <a:cs typeface="Arial" panose="020B0604020202020204" pitchFamily="34" charset="0"/>
              </a:rPr>
              <a:t>Unidad</a:t>
            </a:r>
            <a:r>
              <a:rPr lang="ca-ES" sz="2400" b="1" dirty="0">
                <a:solidFill>
                  <a:srgbClr val="C00000"/>
                </a:solidFill>
                <a:latin typeface="Arial" panose="020B0604020202020204" pitchFamily="34" charset="0"/>
                <a:cs typeface="Arial" panose="020B0604020202020204" pitchFamily="34" charset="0"/>
              </a:rPr>
              <a:t> integral </a:t>
            </a:r>
            <a:r>
              <a:rPr kumimoji="0" lang="ca-ES"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Barnahus Tarragona</a:t>
            </a:r>
            <a:endParaRPr kumimoji="0" lang="ca-ES" sz="2400" b="1" i="0" u="none" strike="noStrike" kern="1200" cap="none" spc="0" normalizeH="0" baseline="3000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3" name="Imatge 2"/>
          <p:cNvPicPr>
            <a:picLocks noChangeAspect="1"/>
          </p:cNvPicPr>
          <p:nvPr/>
        </p:nvPicPr>
        <p:blipFill>
          <a:blip r:embed="rId2"/>
          <a:stretch>
            <a:fillRect/>
          </a:stretch>
        </p:blipFill>
        <p:spPr>
          <a:xfrm>
            <a:off x="4495800" y="2895600"/>
            <a:ext cx="4114800" cy="3810000"/>
          </a:xfrm>
          <a:prstGeom prst="rect">
            <a:avLst/>
          </a:prstGeom>
        </p:spPr>
      </p:pic>
      <p:pic>
        <p:nvPicPr>
          <p:cNvPr id="4" name="Imatge 3"/>
          <p:cNvPicPr>
            <a:picLocks noChangeAspect="1"/>
          </p:cNvPicPr>
          <p:nvPr/>
        </p:nvPicPr>
        <p:blipFill>
          <a:blip r:embed="rId3"/>
          <a:stretch>
            <a:fillRect/>
          </a:stretch>
        </p:blipFill>
        <p:spPr>
          <a:xfrm>
            <a:off x="685799" y="762000"/>
            <a:ext cx="4371681" cy="3429000"/>
          </a:xfrm>
          <a:prstGeom prst="rect">
            <a:avLst/>
          </a:prstGeom>
        </p:spPr>
      </p:pic>
      <p:pic>
        <p:nvPicPr>
          <p:cNvPr id="5" name="Imatge 4"/>
          <p:cNvPicPr>
            <a:picLocks noChangeAspect="1"/>
          </p:cNvPicPr>
          <p:nvPr/>
        </p:nvPicPr>
        <p:blipFill>
          <a:blip r:embed="rId4"/>
          <a:stretch>
            <a:fillRect/>
          </a:stretch>
        </p:blipFill>
        <p:spPr>
          <a:xfrm>
            <a:off x="7543800" y="631703"/>
            <a:ext cx="4428190" cy="3352800"/>
          </a:xfrm>
          <a:prstGeom prst="rect">
            <a:avLst/>
          </a:prstGeom>
        </p:spPr>
      </p:pic>
      <p:pic>
        <p:nvPicPr>
          <p:cNvPr id="8"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52" t="23101" r="4536" b="17412"/>
          <a:stretch/>
        </p:blipFill>
        <p:spPr>
          <a:xfrm>
            <a:off x="513122" y="6336610"/>
            <a:ext cx="2126581" cy="304534"/>
          </a:xfrm>
          <a:prstGeom prst="rect">
            <a:avLst/>
          </a:prstGeom>
        </p:spPr>
      </p:pic>
    </p:spTree>
    <p:extLst>
      <p:ext uri="{BB962C8B-B14F-4D97-AF65-F5344CB8AC3E}">
        <p14:creationId xmlns:p14="http://schemas.microsoft.com/office/powerpoint/2010/main" val="2253212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Connector recte 5">
            <a:extLst>
              <a:ext uri="{FF2B5EF4-FFF2-40B4-BE49-F238E27FC236}">
                <a16:creationId xmlns:a16="http://schemas.microsoft.com/office/drawing/2014/main" id="{5E3DF82F-FC3F-45BE-B3F3-F664AC8091F5}"/>
              </a:ext>
            </a:extLst>
          </p:cNvPr>
          <p:cNvCxnSpPr>
            <a:cxnSpLocks/>
          </p:cNvCxnSpPr>
          <p:nvPr/>
        </p:nvCxnSpPr>
        <p:spPr>
          <a:xfrm>
            <a:off x="1447803" y="581029"/>
            <a:ext cx="100820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QuadreDeText 6">
            <a:extLst>
              <a:ext uri="{FF2B5EF4-FFF2-40B4-BE49-F238E27FC236}">
                <a16:creationId xmlns:a16="http://schemas.microsoft.com/office/drawing/2014/main" id="{42EC7A24-749B-4A8A-9508-4A8339F43B6B}"/>
              </a:ext>
            </a:extLst>
          </p:cNvPr>
          <p:cNvSpPr txBox="1"/>
          <p:nvPr/>
        </p:nvSpPr>
        <p:spPr>
          <a:xfrm>
            <a:off x="152400" y="79075"/>
            <a:ext cx="12890979" cy="477054"/>
          </a:xfrm>
          <a:prstGeom prst="rect">
            <a:avLst/>
          </a:prstGeom>
          <a:noFill/>
        </p:spPr>
        <p:txBody>
          <a:bodyPr wrap="square" rtlCol="0">
            <a:spAutoFit/>
          </a:bodyPr>
          <a:lstStyle/>
          <a:p>
            <a:pPr lvl="0">
              <a:defRPr/>
            </a:pPr>
            <a:r>
              <a:rPr lang="ca-ES" sz="2400" b="1" spc="-10" dirty="0">
                <a:solidFill>
                  <a:srgbClr val="C00000"/>
                </a:solidFill>
                <a:latin typeface="Arial" pitchFamily="34" charset="0"/>
                <a:cs typeface="Arial" pitchFamily="34" charset="0"/>
              </a:rPr>
              <a:t>La </a:t>
            </a:r>
            <a:r>
              <a:rPr lang="ca-ES" sz="2400" b="1" spc="-10" dirty="0" err="1">
                <a:solidFill>
                  <a:srgbClr val="C00000"/>
                </a:solidFill>
                <a:latin typeface="Arial" pitchFamily="34" charset="0"/>
                <a:cs typeface="Arial" pitchFamily="34" charset="0"/>
              </a:rPr>
              <a:t>estrategia</a:t>
            </a:r>
            <a:r>
              <a:rPr lang="ca-ES" sz="2400" b="1" spc="-10" dirty="0">
                <a:solidFill>
                  <a:srgbClr val="C00000"/>
                </a:solidFill>
                <a:latin typeface="Arial" pitchFamily="34" charset="0"/>
                <a:cs typeface="Arial" pitchFamily="34" charset="0"/>
              </a:rPr>
              <a:t> Barnahus a Catalunya: </a:t>
            </a:r>
            <a:r>
              <a:rPr lang="ca-ES" sz="2400" b="1" kern="0" spc="-10" dirty="0">
                <a:solidFill>
                  <a:srgbClr val="C00000"/>
                </a:solidFill>
                <a:latin typeface="Arial"/>
                <a:ea typeface="+mj-ea"/>
                <a:cs typeface="Arial"/>
              </a:rPr>
              <a:t>La espera</a:t>
            </a:r>
            <a:endParaRPr kumimoji="0" lang="ca-ES" sz="2400" b="1" i="0" u="none" strike="noStrike" kern="1200" cap="none" spc="0" normalizeH="0" baseline="30000" noProof="0" dirty="0">
              <a:ln>
                <a:noFill/>
              </a:ln>
              <a:solidFill>
                <a:srgbClr val="C00000"/>
              </a:solidFill>
              <a:effectLst/>
              <a:uLnTx/>
              <a:uFillTx/>
              <a:latin typeface="Calibri"/>
            </a:endParaRPr>
          </a:p>
        </p:txBody>
      </p:sp>
      <p:pic>
        <p:nvPicPr>
          <p:cNvPr id="8" name="Imatge 7"/>
          <p:cNvPicPr>
            <a:picLocks noChangeAspect="1"/>
          </p:cNvPicPr>
          <p:nvPr/>
        </p:nvPicPr>
        <p:blipFill>
          <a:blip r:embed="rId2"/>
          <a:stretch>
            <a:fillRect/>
          </a:stretch>
        </p:blipFill>
        <p:spPr>
          <a:xfrm>
            <a:off x="457200" y="1008282"/>
            <a:ext cx="5448300" cy="5087718"/>
          </a:xfrm>
          <a:prstGeom prst="rect">
            <a:avLst/>
          </a:prstGeom>
        </p:spPr>
      </p:pic>
      <p:pic>
        <p:nvPicPr>
          <p:cNvPr id="9" name="Imatge 8"/>
          <p:cNvPicPr>
            <a:picLocks noChangeAspect="1"/>
          </p:cNvPicPr>
          <p:nvPr/>
        </p:nvPicPr>
        <p:blipFill>
          <a:blip r:embed="rId3"/>
          <a:stretch>
            <a:fillRect/>
          </a:stretch>
        </p:blipFill>
        <p:spPr>
          <a:xfrm>
            <a:off x="6096000" y="1008282"/>
            <a:ext cx="5715000" cy="5087718"/>
          </a:xfrm>
          <a:prstGeom prst="rect">
            <a:avLst/>
          </a:prstGeom>
        </p:spPr>
      </p:pic>
    </p:spTree>
    <p:extLst>
      <p:ext uri="{BB962C8B-B14F-4D97-AF65-F5344CB8AC3E}">
        <p14:creationId xmlns:p14="http://schemas.microsoft.com/office/powerpoint/2010/main" val="591663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or recte 5">
            <a:extLst>
              <a:ext uri="{FF2B5EF4-FFF2-40B4-BE49-F238E27FC236}">
                <a16:creationId xmlns:a16="http://schemas.microsoft.com/office/drawing/2014/main" id="{5E3DF82F-FC3F-45BE-B3F3-F664AC8091F5}"/>
              </a:ext>
            </a:extLst>
          </p:cNvPr>
          <p:cNvCxnSpPr>
            <a:cxnSpLocks/>
          </p:cNvCxnSpPr>
          <p:nvPr/>
        </p:nvCxnSpPr>
        <p:spPr>
          <a:xfrm>
            <a:off x="1447803" y="581029"/>
            <a:ext cx="100820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QuadreDeText 6">
            <a:extLst>
              <a:ext uri="{FF2B5EF4-FFF2-40B4-BE49-F238E27FC236}">
                <a16:creationId xmlns:a16="http://schemas.microsoft.com/office/drawing/2014/main" id="{D63BF118-A73D-4F72-94A1-CBC786709D58}"/>
              </a:ext>
            </a:extLst>
          </p:cNvPr>
          <p:cNvSpPr txBox="1"/>
          <p:nvPr/>
        </p:nvSpPr>
        <p:spPr>
          <a:xfrm>
            <a:off x="637582" y="74736"/>
            <a:ext cx="12278041" cy="461665"/>
          </a:xfrm>
          <a:prstGeom prst="rect">
            <a:avLst/>
          </a:prstGeom>
          <a:noFill/>
        </p:spPr>
        <p:txBody>
          <a:bodyPr wrap="none" rtlCol="0">
            <a:spAutoFit/>
          </a:bodyPr>
          <a:lstStyle/>
          <a:p>
            <a:r>
              <a:rPr lang="ca-ES" sz="2400" b="1" spc="-10" dirty="0">
                <a:solidFill>
                  <a:srgbClr val="C00000"/>
                </a:solidFill>
                <a:latin typeface="Arial" pitchFamily="34" charset="0"/>
                <a:cs typeface="Arial" pitchFamily="34" charset="0"/>
              </a:rPr>
              <a:t>La </a:t>
            </a:r>
            <a:r>
              <a:rPr lang="ca-ES" sz="2400" b="1" spc="-10" dirty="0" err="1">
                <a:solidFill>
                  <a:srgbClr val="C00000"/>
                </a:solidFill>
                <a:latin typeface="Arial" pitchFamily="34" charset="0"/>
                <a:cs typeface="Arial" pitchFamily="34" charset="0"/>
              </a:rPr>
              <a:t>estrategia</a:t>
            </a:r>
            <a:r>
              <a:rPr lang="ca-ES" sz="2400" b="1" spc="-10" dirty="0">
                <a:solidFill>
                  <a:srgbClr val="C00000"/>
                </a:solidFill>
                <a:latin typeface="Arial" pitchFamily="34" charset="0"/>
                <a:cs typeface="Arial" pitchFamily="34" charset="0"/>
              </a:rPr>
              <a:t> Barnahus a Catalunya: </a:t>
            </a:r>
            <a:r>
              <a:rPr lang="ca-ES" sz="2400" b="1" dirty="0" err="1">
                <a:solidFill>
                  <a:srgbClr val="C00000"/>
                </a:solidFill>
                <a:latin typeface="Arial" panose="020B0604020202020204" pitchFamily="34" charset="0"/>
                <a:cs typeface="Arial" panose="020B0604020202020204" pitchFamily="34" charset="0"/>
              </a:rPr>
              <a:t>implantación</a:t>
            </a:r>
            <a:r>
              <a:rPr lang="ca-ES" sz="2400" b="1" dirty="0">
                <a:solidFill>
                  <a:srgbClr val="C00000"/>
                </a:solidFill>
                <a:latin typeface="Arial" panose="020B0604020202020204" pitchFamily="34" charset="0"/>
                <a:cs typeface="Arial" panose="020B0604020202020204" pitchFamily="34" charset="0"/>
              </a:rPr>
              <a:t> territorial del Servicio Barnahus </a:t>
            </a:r>
            <a:endParaRPr lang="ca-ES" sz="2400" b="1" baseline="30000" dirty="0">
              <a:solidFill>
                <a:srgbClr val="C00000"/>
              </a:solidFill>
              <a:latin typeface="Arial" panose="020B0604020202020204" pitchFamily="34" charset="0"/>
              <a:cs typeface="Arial" panose="020B0604020202020204" pitchFamily="34" charset="0"/>
            </a:endParaRPr>
          </a:p>
        </p:txBody>
      </p:sp>
      <p:pic>
        <p:nvPicPr>
          <p:cNvPr id="11" name="Contenidor de contingut 3"/>
          <p:cNvPicPr>
            <a:picLocks noChangeAspect="1"/>
          </p:cNvPicPr>
          <p:nvPr/>
        </p:nvPicPr>
        <p:blipFill rotWithShape="1">
          <a:blip r:embed="rId2"/>
          <a:srcRect l="59855" t="15096" r="17220" b="7655"/>
          <a:stretch/>
        </p:blipFill>
        <p:spPr>
          <a:xfrm>
            <a:off x="246888" y="688848"/>
            <a:ext cx="6172200" cy="5849536"/>
          </a:xfrm>
          <a:prstGeom prst="rect">
            <a:avLst/>
          </a:prstGeom>
        </p:spPr>
      </p:pic>
      <p:sp>
        <p:nvSpPr>
          <p:cNvPr id="2" name="Rectangle arrodonit 1"/>
          <p:cNvSpPr/>
          <p:nvPr/>
        </p:nvSpPr>
        <p:spPr>
          <a:xfrm>
            <a:off x="5257800" y="3703320"/>
            <a:ext cx="795528" cy="2834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00" dirty="0"/>
              <a:t>Maresme</a:t>
            </a:r>
          </a:p>
        </p:txBody>
      </p:sp>
      <p:cxnSp>
        <p:nvCxnSpPr>
          <p:cNvPr id="4" name="Connector de fletxa recta 3"/>
          <p:cNvCxnSpPr/>
          <p:nvPr/>
        </p:nvCxnSpPr>
        <p:spPr>
          <a:xfrm flipV="1">
            <a:off x="4663440" y="3520440"/>
            <a:ext cx="804672" cy="2194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arrodonit 7"/>
          <p:cNvSpPr/>
          <p:nvPr/>
        </p:nvSpPr>
        <p:spPr>
          <a:xfrm>
            <a:off x="5463540" y="3346704"/>
            <a:ext cx="795528" cy="2834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00" dirty="0"/>
              <a:t>V. Oriental</a:t>
            </a:r>
          </a:p>
        </p:txBody>
      </p:sp>
      <p:cxnSp>
        <p:nvCxnSpPr>
          <p:cNvPr id="9" name="Connector de fletxa recta 8"/>
          <p:cNvCxnSpPr>
            <a:endCxn id="12" idx="3"/>
          </p:cNvCxnSpPr>
          <p:nvPr/>
        </p:nvCxnSpPr>
        <p:spPr>
          <a:xfrm flipH="1" flipV="1">
            <a:off x="3512542" y="3561588"/>
            <a:ext cx="279309" cy="2885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arrodonit 11"/>
          <p:cNvSpPr/>
          <p:nvPr/>
        </p:nvSpPr>
        <p:spPr>
          <a:xfrm>
            <a:off x="2536628" y="3419856"/>
            <a:ext cx="975914" cy="2834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00" dirty="0"/>
              <a:t>V. Occidental</a:t>
            </a:r>
          </a:p>
        </p:txBody>
      </p:sp>
      <p:cxnSp>
        <p:nvCxnSpPr>
          <p:cNvPr id="13" name="Connector de fletxa recta 12"/>
          <p:cNvCxnSpPr/>
          <p:nvPr/>
        </p:nvCxnSpPr>
        <p:spPr>
          <a:xfrm>
            <a:off x="5151812" y="4123175"/>
            <a:ext cx="189115" cy="1474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arrodonit 15"/>
          <p:cNvSpPr/>
          <p:nvPr/>
        </p:nvSpPr>
        <p:spPr>
          <a:xfrm>
            <a:off x="5311832" y="4236750"/>
            <a:ext cx="947236" cy="49111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00" dirty="0"/>
              <a:t>Badalona, Sta. Coloma  i </a:t>
            </a:r>
            <a:r>
              <a:rPr lang="ca-ES" sz="1000" dirty="0" err="1"/>
              <a:t>St</a:t>
            </a:r>
            <a:r>
              <a:rPr lang="ca-ES" sz="1000" dirty="0"/>
              <a:t> Adrià</a:t>
            </a:r>
          </a:p>
        </p:txBody>
      </p:sp>
      <p:cxnSp>
        <p:nvCxnSpPr>
          <p:cNvPr id="19" name="Connector de fletxa recta 18"/>
          <p:cNvCxnSpPr/>
          <p:nvPr/>
        </p:nvCxnSpPr>
        <p:spPr>
          <a:xfrm>
            <a:off x="4114168" y="4580375"/>
            <a:ext cx="189115" cy="1474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arrodonit 19"/>
          <p:cNvSpPr/>
          <p:nvPr/>
        </p:nvSpPr>
        <p:spPr>
          <a:xfrm>
            <a:off x="4102738" y="4728872"/>
            <a:ext cx="1049074" cy="3195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00" dirty="0"/>
              <a:t>Baix Llobregat i L’Hospitalet</a:t>
            </a:r>
          </a:p>
        </p:txBody>
      </p:sp>
      <p:pic>
        <p:nvPicPr>
          <p:cNvPr id="23" name="Imatge 22"/>
          <p:cNvPicPr>
            <a:picLocks noChangeAspect="1"/>
          </p:cNvPicPr>
          <p:nvPr/>
        </p:nvPicPr>
        <p:blipFill>
          <a:blip r:embed="rId3"/>
          <a:stretch>
            <a:fillRect/>
          </a:stretch>
        </p:blipFill>
        <p:spPr>
          <a:xfrm>
            <a:off x="6635980" y="688848"/>
            <a:ext cx="4186793" cy="2731008"/>
          </a:xfrm>
          <a:prstGeom prst="rect">
            <a:avLst/>
          </a:prstGeom>
        </p:spPr>
      </p:pic>
      <p:graphicFrame>
        <p:nvGraphicFramePr>
          <p:cNvPr id="25" name="Objecte 24"/>
          <p:cNvGraphicFramePr>
            <a:graphicFrameLocks noChangeAspect="1"/>
          </p:cNvGraphicFramePr>
          <p:nvPr/>
        </p:nvGraphicFramePr>
        <p:xfrm>
          <a:off x="7384939" y="4099068"/>
          <a:ext cx="4144900" cy="1892745"/>
        </p:xfrm>
        <a:graphic>
          <a:graphicData uri="http://schemas.openxmlformats.org/presentationml/2006/ole">
            <mc:AlternateContent xmlns:mc="http://schemas.openxmlformats.org/markup-compatibility/2006">
              <mc:Choice xmlns:v="urn:schemas-microsoft-com:vml" Requires="v">
                <p:oleObj name="Hoja de cálculo" r:id="rId4" imgW="2819548" imgH="1287885" progId="Excel.Sheet.12">
                  <p:embed/>
                </p:oleObj>
              </mc:Choice>
              <mc:Fallback>
                <p:oleObj name="Hoja de cálculo" r:id="rId4" imgW="2819548" imgH="1287885" progId="Excel.Sheet.12">
                  <p:embed/>
                  <p:pic>
                    <p:nvPicPr>
                      <p:cNvPr id="25" name="Objecte 24"/>
                      <p:cNvPicPr/>
                      <p:nvPr/>
                    </p:nvPicPr>
                    <p:blipFill>
                      <a:blip r:embed="rId5"/>
                      <a:stretch>
                        <a:fillRect/>
                      </a:stretch>
                    </p:blipFill>
                    <p:spPr>
                      <a:xfrm>
                        <a:off x="7384939" y="4099068"/>
                        <a:ext cx="4144900" cy="1892745"/>
                      </a:xfrm>
                      <a:prstGeom prst="rect">
                        <a:avLst/>
                      </a:prstGeom>
                    </p:spPr>
                  </p:pic>
                </p:oleObj>
              </mc:Fallback>
            </mc:AlternateContent>
          </a:graphicData>
        </a:graphic>
      </p:graphicFrame>
      <p:cxnSp>
        <p:nvCxnSpPr>
          <p:cNvPr id="27" name="Connector de fletxa recta 26"/>
          <p:cNvCxnSpPr/>
          <p:nvPr/>
        </p:nvCxnSpPr>
        <p:spPr>
          <a:xfrm>
            <a:off x="7751618" y="3034145"/>
            <a:ext cx="0" cy="10890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283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4</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 name="object 2"/>
          <p:cNvSpPr txBox="1">
            <a:spLocks noGrp="1"/>
          </p:cNvSpPr>
          <p:nvPr>
            <p:ph type="title"/>
          </p:nvPr>
        </p:nvSpPr>
        <p:spPr>
          <a:xfrm>
            <a:off x="476251" y="635216"/>
            <a:ext cx="11427883" cy="382156"/>
          </a:xfrm>
          <a:prstGeom prst="rect">
            <a:avLst/>
          </a:prstGeom>
        </p:spPr>
        <p:txBody>
          <a:bodyPr vert="horz" wrap="square" lIns="0" tIns="12700" rIns="0" bIns="0" rtlCol="0">
            <a:spAutoFit/>
          </a:bodyPr>
          <a:lstStyle/>
          <a:p>
            <a:pPr marL="12700">
              <a:lnSpc>
                <a:spcPct val="100000"/>
              </a:lnSpc>
              <a:spcBef>
                <a:spcPts val="100"/>
              </a:spcBef>
            </a:pPr>
            <a:r>
              <a:rPr lang="ca-ES" spc="-10" dirty="0"/>
              <a:t> El abuso sexual </a:t>
            </a:r>
            <a:r>
              <a:rPr lang="es-ES" spc="-10" dirty="0"/>
              <a:t>infantil/violencia sexual contra la infancia</a:t>
            </a:r>
            <a:endParaRPr lang="es-ES" spc="5" dirty="0"/>
          </a:p>
        </p:txBody>
      </p:sp>
      <p:sp>
        <p:nvSpPr>
          <p:cNvPr id="2" name="Rectangle 1"/>
          <p:cNvSpPr/>
          <p:nvPr/>
        </p:nvSpPr>
        <p:spPr>
          <a:xfrm>
            <a:off x="609600" y="1163380"/>
            <a:ext cx="11294534" cy="313932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Abuso</a:t>
            </a:r>
            <a:r>
              <a:rPr kumimoji="0" lang="es-ES" sz="1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sexual infantil:</a:t>
            </a:r>
            <a:r>
              <a:rPr kumimoji="0" lang="es-E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toda </a:t>
            </a:r>
            <a:r>
              <a:rPr lang="es-ES" dirty="0">
                <a:solidFill>
                  <a:prstClr val="black"/>
                </a:solidFill>
                <a:latin typeface="Arial" panose="020B0604020202020204" pitchFamily="34" charset="0"/>
                <a:cs typeface="Arial" panose="020B0604020202020204" pitchFamily="34" charset="0"/>
              </a:rPr>
              <a:t>actividad impuesta por un adulto a un NNA contra la cual tiene derecho a la protección del derecho penal</a:t>
            </a:r>
            <a:r>
              <a:rPr kumimoji="0" lang="es-E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También se considerará abuso las actividades sexuales impuestas por  NNA a otro si el primero es considerablemente mayor que la víctima o utiliza la fuerza, las amenazas</a:t>
            </a:r>
            <a:r>
              <a:rPr kumimoji="0" lang="es-ES" sz="1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o otros medios de presión.</a:t>
            </a:r>
            <a:endParaRPr kumimoji="0" lang="es-E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Las</a:t>
            </a:r>
            <a:r>
              <a:rPr kumimoji="0" lang="es-ES" sz="1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actividades sexuales entre NNA no se consideraran abuso sexual cuando los NNA superen el límite de edad establecido por el estado parte para las relaciones sexuales consentidas (que en España es de 16 años)</a:t>
            </a:r>
            <a:endParaRPr kumimoji="0" lang="es-E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CLAUSULA ROMEO I JULIETA:</a:t>
            </a:r>
          </a:p>
        </p:txBody>
      </p:sp>
      <p:sp>
        <p:nvSpPr>
          <p:cNvPr id="3" name="Rectangle 2"/>
          <p:cNvSpPr/>
          <p:nvPr/>
        </p:nvSpPr>
        <p:spPr>
          <a:xfrm>
            <a:off x="2911987" y="4267200"/>
            <a:ext cx="5825613" cy="1569660"/>
          </a:xfrm>
          <a:prstGeom prst="rect">
            <a:avLst/>
          </a:prstGeom>
        </p:spPr>
        <p:txBody>
          <a:bodyPr wrap="square">
            <a:spAutoFit/>
          </a:bodyPr>
          <a:lstStyle/>
          <a:p>
            <a:r>
              <a:rPr lang="es-ES" sz="1600" dirty="0">
                <a:solidFill>
                  <a:srgbClr val="000000"/>
                </a:solidFill>
                <a:latin typeface="verdana" panose="020B0604030504040204" pitchFamily="34" charset="0"/>
              </a:rPr>
              <a:t>“el libre consentimiento del menor de dieciséis años excluirá la responsabilidad penal por los delitos previstos en este capítulo cuando el autor sea una persona próxima al menor por edad y grado de desarrollo o madurez física y psicológica” articulo 183 bis CP</a:t>
            </a:r>
            <a:endParaRPr lang="ca-ES" sz="1600" dirty="0"/>
          </a:p>
        </p:txBody>
      </p:sp>
      <p:pic>
        <p:nvPicPr>
          <p:cNvPr id="8" name="Imatge 7"/>
          <p:cNvPicPr>
            <a:picLocks noChangeAspect="1"/>
          </p:cNvPicPr>
          <p:nvPr/>
        </p:nvPicPr>
        <p:blipFill>
          <a:blip r:embed="rId2"/>
          <a:stretch>
            <a:fillRect/>
          </a:stretch>
        </p:blipFill>
        <p:spPr>
          <a:xfrm>
            <a:off x="7315200" y="6126317"/>
            <a:ext cx="3467100" cy="600075"/>
          </a:xfrm>
          <a:prstGeom prst="rect">
            <a:avLst/>
          </a:prstGeom>
        </p:spPr>
      </p:pic>
    </p:spTree>
    <p:extLst>
      <p:ext uri="{BB962C8B-B14F-4D97-AF65-F5344CB8AC3E}">
        <p14:creationId xmlns:p14="http://schemas.microsoft.com/office/powerpoint/2010/main" val="3426492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altLang="ca-ES" dirty="0"/>
              <a:t> </a:t>
            </a:r>
            <a:r>
              <a:rPr lang="ca-ES" spc="-10" dirty="0"/>
              <a:t>La </a:t>
            </a:r>
            <a:r>
              <a:rPr lang="ca-ES" spc="-10" dirty="0" err="1"/>
              <a:t>estrategia</a:t>
            </a:r>
            <a:r>
              <a:rPr lang="ca-ES" spc="-10" dirty="0"/>
              <a:t> Barnahus a Catalunya</a:t>
            </a:r>
            <a:br>
              <a:rPr lang="ca-ES" altLang="ca-ES" dirty="0"/>
            </a:b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40</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513122" y="6336610"/>
            <a:ext cx="2126581" cy="304534"/>
          </a:xfrm>
          <a:prstGeom prst="rect">
            <a:avLst/>
          </a:prstGeom>
        </p:spPr>
      </p:pic>
      <p:sp>
        <p:nvSpPr>
          <p:cNvPr id="2" name="Rectangle 1"/>
          <p:cNvSpPr/>
          <p:nvPr/>
        </p:nvSpPr>
        <p:spPr>
          <a:xfrm>
            <a:off x="762000" y="1722896"/>
            <a:ext cx="10574866" cy="3693319"/>
          </a:xfrm>
          <a:prstGeom prst="rect">
            <a:avLst/>
          </a:prstGeom>
        </p:spPr>
        <p:txBody>
          <a:bodyPr wrap="square">
            <a:spAutoFit/>
          </a:bodyPr>
          <a:lstStyle/>
          <a:p>
            <a:pPr lvl="0" algn="just">
              <a:defRPr/>
            </a:pPr>
            <a:r>
              <a:rPr lang="es-ES" b="1" dirty="0">
                <a:solidFill>
                  <a:srgbClr val="333333"/>
                </a:solidFill>
                <a:latin typeface="OpenSansRegular"/>
              </a:rPr>
              <a:t>ACUERDO GOV/72/2024</a:t>
            </a:r>
            <a:r>
              <a:rPr lang="es-ES" dirty="0">
                <a:solidFill>
                  <a:srgbClr val="333333"/>
                </a:solidFill>
                <a:latin typeface="OpenSansRegular"/>
              </a:rPr>
              <a:t>, de 26 de marzo, por el que se define el servicio público de unidad integrada de atención a niños y adolescentes víctimas de abusos sexuales (</a:t>
            </a:r>
            <a:r>
              <a:rPr lang="es-ES" dirty="0" err="1">
                <a:solidFill>
                  <a:srgbClr val="333333"/>
                </a:solidFill>
                <a:latin typeface="OpenSansRegular"/>
              </a:rPr>
              <a:t>Barnahus</a:t>
            </a:r>
            <a:r>
              <a:rPr lang="es-ES" dirty="0">
                <a:solidFill>
                  <a:srgbClr val="333333"/>
                </a:solidFill>
                <a:latin typeface="OpenSansRegular"/>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333333"/>
              </a:solidFill>
              <a:effectLst/>
              <a:uLnTx/>
              <a:uFillTx/>
              <a:latin typeface="OpenSansRegular"/>
              <a:ea typeface="+mn-ea"/>
              <a:cs typeface="+mn-cs"/>
            </a:endParaRPr>
          </a:p>
          <a:p>
            <a:r>
              <a:rPr lang="es-ES" b="1" dirty="0">
                <a:solidFill>
                  <a:srgbClr val="333333"/>
                </a:solidFill>
                <a:latin typeface="OpenSansRegular"/>
              </a:rPr>
              <a:t>Sistema de información individualizado</a:t>
            </a:r>
            <a:r>
              <a:rPr lang="es-ES" dirty="0">
                <a:solidFill>
                  <a:srgbClr val="333333"/>
                </a:solidFill>
                <a:latin typeface="OpenSansRegular"/>
              </a:rPr>
              <a:t>: los niños y adolescentes que atiende el servicio deben disponer de un expediente individual en el que se recoja y conste toda la información necesaria para prestar la atención requerida en cada momento del proceso.</a:t>
            </a:r>
          </a:p>
          <a:p>
            <a:r>
              <a:rPr lang="es-ES" dirty="0">
                <a:solidFill>
                  <a:srgbClr val="333333"/>
                </a:solidFill>
                <a:latin typeface="OpenSansRegular"/>
              </a:rPr>
              <a:t>Toda la información y documentación que se genere o se obtenga en la unidad integrada </a:t>
            </a:r>
            <a:r>
              <a:rPr lang="es-ES" dirty="0" err="1">
                <a:solidFill>
                  <a:srgbClr val="333333"/>
                </a:solidFill>
                <a:latin typeface="OpenSansRegular"/>
              </a:rPr>
              <a:t>Barnahus</a:t>
            </a:r>
            <a:r>
              <a:rPr lang="es-ES" dirty="0">
                <a:solidFill>
                  <a:srgbClr val="333333"/>
                </a:solidFill>
                <a:latin typeface="OpenSansRegular"/>
              </a:rPr>
              <a:t> relativa al niño o adolescente víctima de abusos sexuales debe incorporarse al Sistema de Información y Gestión en Infancia y Adolescencia (</a:t>
            </a:r>
            <a:r>
              <a:rPr lang="es-ES" dirty="0" err="1">
                <a:solidFill>
                  <a:srgbClr val="333333"/>
                </a:solidFill>
                <a:latin typeface="OpenSansRegular"/>
              </a:rPr>
              <a:t>Síni</a:t>
            </a:r>
            <a:r>
              <a:rPr lang="es-ES" dirty="0">
                <a:solidFill>
                  <a:srgbClr val="333333"/>
                </a:solidFill>
                <a:latin typeface="OpenSansRegular"/>
              </a:rPr>
              <a:t>@), de acuerdo con las directrices e instrucciones que elabore y dicte la Dirección General de Atención a la Infancia y la Adolescencia.</a:t>
            </a:r>
          </a:p>
          <a:p>
            <a:r>
              <a:rPr lang="es-ES" dirty="0">
                <a:solidFill>
                  <a:srgbClr val="333333"/>
                </a:solidFill>
                <a:latin typeface="OpenSansRegular"/>
              </a:rPr>
              <a:t>La información incorporada en el </a:t>
            </a:r>
            <a:r>
              <a:rPr lang="es-ES" dirty="0" err="1">
                <a:solidFill>
                  <a:srgbClr val="333333"/>
                </a:solidFill>
                <a:latin typeface="OpenSansRegular"/>
              </a:rPr>
              <a:t>Sini</a:t>
            </a:r>
            <a:r>
              <a:rPr lang="es-ES" dirty="0">
                <a:solidFill>
                  <a:srgbClr val="333333"/>
                </a:solidFill>
                <a:latin typeface="OpenSansRegular"/>
              </a:rPr>
              <a:t>@ será única y compartida por todos los profesionales de los</a:t>
            </a:r>
          </a:p>
          <a:p>
            <a:r>
              <a:rPr lang="es-ES" dirty="0">
                <a:solidFill>
                  <a:srgbClr val="333333"/>
                </a:solidFill>
                <a:latin typeface="OpenSansRegular"/>
              </a:rPr>
              <a:t>departamentos y unidades que se integren en el servicio.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333333"/>
              </a:solidFill>
              <a:effectLst/>
              <a:uLnTx/>
              <a:uFillTx/>
              <a:latin typeface="OpenSansRegular"/>
              <a:ea typeface="+mn-ea"/>
              <a:cs typeface="+mn-cs"/>
            </a:endParaRPr>
          </a:p>
        </p:txBody>
      </p:sp>
    </p:spTree>
    <p:extLst>
      <p:ext uri="{BB962C8B-B14F-4D97-AF65-F5344CB8AC3E}">
        <p14:creationId xmlns:p14="http://schemas.microsoft.com/office/powerpoint/2010/main" val="3413587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altLang="ca-ES" dirty="0"/>
              <a:t> </a:t>
            </a:r>
            <a:r>
              <a:rPr lang="ca-ES" spc="-10" dirty="0"/>
              <a:t>La </a:t>
            </a:r>
            <a:r>
              <a:rPr lang="ca-ES" spc="-10" dirty="0" err="1"/>
              <a:t>estrategia</a:t>
            </a:r>
            <a:r>
              <a:rPr lang="ca-ES" spc="-10" dirty="0"/>
              <a:t> Barnahus a Catalunya</a:t>
            </a:r>
            <a:br>
              <a:rPr lang="ca-ES" altLang="ca-ES" dirty="0"/>
            </a:b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41</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152400" y="6475512"/>
            <a:ext cx="2126581" cy="304534"/>
          </a:xfrm>
          <a:prstGeom prst="rect">
            <a:avLst/>
          </a:prstGeom>
        </p:spPr>
      </p:pic>
      <p:sp>
        <p:nvSpPr>
          <p:cNvPr id="2" name="Rectangle 1"/>
          <p:cNvSpPr/>
          <p:nvPr/>
        </p:nvSpPr>
        <p:spPr>
          <a:xfrm>
            <a:off x="369359" y="1219200"/>
            <a:ext cx="11641666" cy="477053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a-ES" sz="1600" b="1"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Ley</a:t>
            </a:r>
            <a:r>
              <a:rPr kumimoji="0" lang="ca-ES" sz="1600" b="1"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ca-ES" sz="16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14/2010, del 27 de </a:t>
            </a:r>
            <a:r>
              <a:rPr kumimoji="0" lang="ca-ES" sz="1600" b="1"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mayo</a:t>
            </a:r>
            <a:r>
              <a:rPr kumimoji="0" lang="ca-ES" sz="16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 de los </a:t>
            </a:r>
            <a:r>
              <a:rPr kumimoji="0" lang="ca-ES" sz="1600" b="1"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derechos</a:t>
            </a:r>
            <a:r>
              <a:rPr kumimoji="0" lang="ca-ES" sz="16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 y las </a:t>
            </a:r>
            <a:r>
              <a:rPr kumimoji="0" lang="ca-ES" sz="1600" b="1"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oportunidades</a:t>
            </a:r>
            <a:r>
              <a:rPr kumimoji="0" lang="ca-ES" sz="16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 en la</a:t>
            </a:r>
            <a:r>
              <a:rPr kumimoji="0" lang="ca-ES" sz="1600" b="1"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ca-ES" sz="1600" b="1"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infancia</a:t>
            </a:r>
            <a:r>
              <a:rPr kumimoji="0" lang="ca-ES" sz="1600" b="1"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y la adolescència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a-ES" sz="16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a:p>
            <a:r>
              <a:rPr lang="es-ES" sz="1600" b="1" dirty="0">
                <a:solidFill>
                  <a:srgbClr val="000000"/>
                </a:solidFill>
                <a:latin typeface="Arial" panose="020B0604020202020204" pitchFamily="34" charset="0"/>
                <a:cs typeface="Arial" panose="020B0604020202020204" pitchFamily="34" charset="0"/>
              </a:rPr>
              <a:t>Artículo 25. Sistema de información y gestión en infancia y adolescencia.</a:t>
            </a:r>
          </a:p>
          <a:p>
            <a:pPr algn="just"/>
            <a:r>
              <a:rPr lang="es-ES" sz="1600" dirty="0">
                <a:solidFill>
                  <a:srgbClr val="000000"/>
                </a:solidFill>
                <a:latin typeface="Arial" panose="020B0604020202020204" pitchFamily="34" charset="0"/>
                <a:cs typeface="Arial" panose="020B0604020202020204" pitchFamily="34" charset="0"/>
              </a:rPr>
              <a:t>1. Se crea el sistema de información y gestión en infancia y adolescencia, en el marco del sistema de información social establecido por el artículo 42 de la Ley 12/2007 y con el objeto de garantizar la ordenación adecuada del sistema de protección y la coordinación administrativa. El sistema debe integrar todos los datos relativos a las actuaciones y medidas de intervención respecto de los niños o adolescentes, que deben servir de herramienta para la tramitación, comunicación e información de los entes públicos y las administraciones con competencia en la materia.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a-ES" sz="16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Artículo 22 quáter.1 de la  Ley orgánica 1/1996, de 15 de enero, de Protección Jurídica del Menor. </a:t>
            </a:r>
            <a:r>
              <a:rPr kumimoji="0" lang="es-ES" sz="16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Tratamiento de datos de carácter personal.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1. Para el cumplimiento de las finalidades previstas en el capítulo I del título II de esta ley, las Administraciones Públicas competentes podrán proceder, sin el consentimiento del interesado, a la recogida y tratamiento de los datos que resulten necesarios para valorar la situación del menor, incluyendo tanto los relativos al mismo como los relacionados con su entorno familiar o social.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Los profesionales, las Entidades Públicas y privadas y, en general, cualquier persona facilitarán a las Administraciones Públicas los informes y antecedentes sobre los menores, sus progenitores, tutores, guardadores o acogedores, que les sean requeridos por ser necesarios para este fin, sin precisar del consentimiento del afectado.</a:t>
            </a:r>
            <a:endParaRPr kumimoji="0" lang="ca-ES" sz="16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8007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altLang="ca-ES" dirty="0"/>
              <a:t> </a:t>
            </a:r>
            <a:r>
              <a:rPr lang="ca-ES" spc="-10" dirty="0">
                <a:ea typeface="+mn-ea"/>
              </a:rPr>
              <a:t>La </a:t>
            </a:r>
            <a:r>
              <a:rPr lang="ca-ES" spc="-10" dirty="0" err="1">
                <a:ea typeface="+mn-ea"/>
              </a:rPr>
              <a:t>estrategia</a:t>
            </a:r>
            <a:r>
              <a:rPr lang="ca-ES" spc="-10" dirty="0">
                <a:ea typeface="+mn-ea"/>
              </a:rPr>
              <a:t> Barnahus a Catalunya: </a:t>
            </a:r>
            <a:r>
              <a:rPr lang="ca-ES" altLang="ca-ES" dirty="0"/>
              <a:t>Base de dades Barnahus al </a:t>
            </a:r>
            <a:r>
              <a:rPr lang="ca-ES" altLang="ca-ES" dirty="0" err="1"/>
              <a:t>Sini</a:t>
            </a:r>
            <a:r>
              <a:rPr lang="ca-ES" altLang="ca-ES" dirty="0"/>
              <a:t>@</a:t>
            </a:r>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42</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513122" y="6336610"/>
            <a:ext cx="2126581" cy="304534"/>
          </a:xfrm>
          <a:prstGeom prst="rect">
            <a:avLst/>
          </a:prstGeom>
        </p:spPr>
      </p:pic>
      <p:pic>
        <p:nvPicPr>
          <p:cNvPr id="6" name="Imatge 5"/>
          <p:cNvPicPr>
            <a:picLocks noChangeAspect="1"/>
          </p:cNvPicPr>
          <p:nvPr/>
        </p:nvPicPr>
        <p:blipFill rotWithShape="1">
          <a:blip r:embed="rId3"/>
          <a:srcRect t="5557" b="5555"/>
          <a:stretch/>
        </p:blipFill>
        <p:spPr>
          <a:xfrm>
            <a:off x="445429" y="1079500"/>
            <a:ext cx="7784171" cy="4635500"/>
          </a:xfrm>
          <a:prstGeom prst="rect">
            <a:avLst/>
          </a:prstGeom>
        </p:spPr>
      </p:pic>
      <p:pic>
        <p:nvPicPr>
          <p:cNvPr id="3" name="Imatge 2"/>
          <p:cNvPicPr>
            <a:picLocks noChangeAspect="1"/>
          </p:cNvPicPr>
          <p:nvPr/>
        </p:nvPicPr>
        <p:blipFill>
          <a:blip r:embed="rId4"/>
          <a:stretch>
            <a:fillRect/>
          </a:stretch>
        </p:blipFill>
        <p:spPr>
          <a:xfrm>
            <a:off x="4337514" y="2112767"/>
            <a:ext cx="7484534" cy="4718691"/>
          </a:xfrm>
          <a:prstGeom prst="rect">
            <a:avLst/>
          </a:prstGeom>
        </p:spPr>
      </p:pic>
    </p:spTree>
    <p:extLst>
      <p:ext uri="{BB962C8B-B14F-4D97-AF65-F5344CB8AC3E}">
        <p14:creationId xmlns:p14="http://schemas.microsoft.com/office/powerpoint/2010/main" val="2491283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a:xfrm>
            <a:off x="513122" y="385697"/>
            <a:ext cx="11427883" cy="506412"/>
          </a:xfrm>
        </p:spPr>
        <p:txBody>
          <a:bodyPr/>
          <a:lstStyle/>
          <a:p>
            <a:r>
              <a:rPr lang="ca-ES" altLang="ca-ES" dirty="0"/>
              <a:t>  </a:t>
            </a:r>
            <a:r>
              <a:rPr lang="ca-ES" dirty="0" err="1"/>
              <a:t>Procesos</a:t>
            </a:r>
            <a:r>
              <a:rPr lang="ca-ES" dirty="0"/>
              <a:t> </a:t>
            </a:r>
            <a:r>
              <a:rPr lang="ca-ES" dirty="0" err="1"/>
              <a:t>básicos</a:t>
            </a:r>
            <a:r>
              <a:rPr lang="ca-ES" dirty="0"/>
              <a:t> de la </a:t>
            </a:r>
            <a:r>
              <a:rPr lang="ca-ES" dirty="0" err="1"/>
              <a:t>unidad</a:t>
            </a:r>
            <a:r>
              <a:rPr lang="ca-ES" dirty="0"/>
              <a:t> integrada</a:t>
            </a: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43</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513122" y="6336610"/>
            <a:ext cx="2126581" cy="304534"/>
          </a:xfrm>
          <a:prstGeom prst="rect">
            <a:avLst/>
          </a:prstGeom>
        </p:spPr>
      </p:pic>
      <p:sp>
        <p:nvSpPr>
          <p:cNvPr id="39" name="Rectangle 38"/>
          <p:cNvSpPr/>
          <p:nvPr/>
        </p:nvSpPr>
        <p:spPr>
          <a:xfrm>
            <a:off x="5562600" y="713793"/>
            <a:ext cx="6019800" cy="5885685"/>
          </a:xfrm>
          <a:prstGeom prst="rect">
            <a:avLst/>
          </a:prstGeom>
        </p:spPr>
      </p:sp>
      <p:grpSp>
        <p:nvGrpSpPr>
          <p:cNvPr id="40" name="Llenç 1"/>
          <p:cNvGrpSpPr/>
          <p:nvPr/>
        </p:nvGrpSpPr>
        <p:grpSpPr>
          <a:xfrm>
            <a:off x="5562600" y="713793"/>
            <a:ext cx="6019800" cy="5915608"/>
            <a:chOff x="0" y="0"/>
            <a:chExt cx="6223000" cy="9222400"/>
          </a:xfrm>
        </p:grpSpPr>
        <p:sp>
          <p:nvSpPr>
            <p:cNvPr id="41" name="Rectangle 40"/>
            <p:cNvSpPr/>
            <p:nvPr/>
          </p:nvSpPr>
          <p:spPr>
            <a:xfrm>
              <a:off x="0" y="0"/>
              <a:ext cx="6223000" cy="9175750"/>
            </a:xfrm>
            <a:prstGeom prst="rect">
              <a:avLst/>
            </a:prstGeom>
          </p:spPr>
        </p:sp>
        <p:sp>
          <p:nvSpPr>
            <p:cNvPr id="42" name="Diagrama de flux: procés 41"/>
            <p:cNvSpPr/>
            <p:nvPr/>
          </p:nvSpPr>
          <p:spPr>
            <a:xfrm>
              <a:off x="241300" y="209550"/>
              <a:ext cx="1117600" cy="457200"/>
            </a:xfrm>
            <a:prstGeom prst="flowChartProcess">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0" i="0" u="none" strike="noStrike" kern="0" cap="none" spc="0" normalizeH="0" baseline="0" noProof="0">
                  <a:ln>
                    <a:noFill/>
                  </a:ln>
                  <a:solidFill>
                    <a:sysClr val="window" lastClr="FFFFFF"/>
                  </a:solidFill>
                  <a:effectLst/>
                  <a:uLnTx/>
                  <a:uFillTx/>
                  <a:latin typeface="Times New Roman" panose="02020603050405020304" pitchFamily="18" charset="0"/>
                  <a:ea typeface="Times" panose="02020603050405020304" pitchFamily="18" charset="0"/>
                  <a:cs typeface="Times New Roman" panose="02020603050405020304" pitchFamily="18" charset="0"/>
                </a:rPr>
                <a:t>Notificació</a:t>
              </a:r>
              <a:endParaRPr kumimoji="0" lang="ca-ES" sz="1100" b="0" i="0" u="none" strike="noStrike" kern="0" cap="none" spc="0" normalizeH="0" baseline="0" noProof="0">
                <a:ln>
                  <a:noFill/>
                </a:ln>
                <a:solidFill>
                  <a:sysClr val="window" lastClr="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sp>
          <p:nvSpPr>
            <p:cNvPr id="43" name="Decisió 42"/>
            <p:cNvSpPr/>
            <p:nvPr/>
          </p:nvSpPr>
          <p:spPr>
            <a:xfrm>
              <a:off x="1619250" y="0"/>
              <a:ext cx="2051050" cy="863600"/>
            </a:xfrm>
            <a:prstGeom prst="flowChartDecision">
              <a:avLst/>
            </a:prstGeom>
            <a:solidFill>
              <a:srgbClr val="C77069"/>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0" i="0" u="none" strike="noStrike" kern="0" cap="none" spc="0" normalizeH="0" baseline="0" noProof="0">
                  <a:ln>
                    <a:noFill/>
                  </a:ln>
                  <a:solidFill>
                    <a:sysClr val="window" lastClr="FFFFFF"/>
                  </a:solidFill>
                  <a:effectLst/>
                  <a:uLnTx/>
                  <a:uFillTx/>
                  <a:latin typeface="Times New Roman" panose="02020603050405020304" pitchFamily="18" charset="0"/>
                  <a:ea typeface="Times" panose="02020603050405020304" pitchFamily="18" charset="0"/>
                  <a:cs typeface="Times New Roman" panose="02020603050405020304" pitchFamily="18" charset="0"/>
                </a:rPr>
                <a:t>Procediment penal tancat?</a:t>
              </a:r>
              <a:endParaRPr kumimoji="0" lang="ca-ES" sz="1100" b="0" i="0" u="none" strike="noStrike" kern="0" cap="none" spc="0" normalizeH="0" baseline="0" noProof="0">
                <a:ln>
                  <a:noFill/>
                </a:ln>
                <a:solidFill>
                  <a:sysClr val="window" lastClr="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sp>
          <p:nvSpPr>
            <p:cNvPr id="44" name="Procés predefinit 43"/>
            <p:cNvSpPr/>
            <p:nvPr/>
          </p:nvSpPr>
          <p:spPr>
            <a:xfrm>
              <a:off x="4400550" y="63500"/>
              <a:ext cx="1543050" cy="717550"/>
            </a:xfrm>
            <a:prstGeom prst="flowChartPredefinedProcess">
              <a:avLst/>
            </a:prstGeom>
            <a:solidFill>
              <a:sysClr val="window" lastClr="FFFFFF">
                <a:lumMod val="50000"/>
              </a:sys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0" i="0" u="none" strike="noStrike" kern="0" cap="none" spc="0" normalizeH="0" baseline="0" noProof="0">
                  <a:ln>
                    <a:noFill/>
                  </a:ln>
                  <a:solidFill>
                    <a:sysClr val="window" lastClr="FFFFFF"/>
                  </a:solidFill>
                  <a:effectLst/>
                  <a:uLnTx/>
                  <a:uFillTx/>
                  <a:latin typeface="Times New Roman" panose="02020603050405020304" pitchFamily="18" charset="0"/>
                  <a:ea typeface="Times" panose="02020603050405020304" pitchFamily="18" charset="0"/>
                  <a:cs typeface="Times New Roman" panose="02020603050405020304" pitchFamily="18" charset="0"/>
                </a:rPr>
                <a:t>Avaluació i acompanyament terapèutic</a:t>
              </a:r>
              <a:endParaRPr kumimoji="0" lang="ca-ES" sz="1100" b="0" i="0" u="none" strike="noStrike" kern="0" cap="none" spc="0" normalizeH="0" baseline="0" noProof="0">
                <a:ln>
                  <a:noFill/>
                </a:ln>
                <a:solidFill>
                  <a:sysClr val="window" lastClr="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sp>
          <p:nvSpPr>
            <p:cNvPr id="45" name="Decisió 44"/>
            <p:cNvSpPr/>
            <p:nvPr/>
          </p:nvSpPr>
          <p:spPr>
            <a:xfrm>
              <a:off x="1676400" y="1225550"/>
              <a:ext cx="1917700" cy="869950"/>
            </a:xfrm>
            <a:prstGeom prst="flowChartDecision">
              <a:avLst/>
            </a:prstGeom>
            <a:solidFill>
              <a:srgbClr val="C77069"/>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panose="02020603050405020304" pitchFamily="18" charset="0"/>
                  <a:cs typeface="Times New Roman" panose="02020603050405020304" pitchFamily="18" charset="0"/>
                </a:rPr>
                <a:t>Procediment penal obert?</a:t>
              </a:r>
              <a:endParaRPr kumimoji="0" lang="ca-ES" sz="1100" b="0" i="0" u="none" strike="noStrike" kern="0" cap="none" spc="0" normalizeH="0" baseline="0" noProof="0" dirty="0">
                <a:ln>
                  <a:noFill/>
                </a:ln>
                <a:solidFill>
                  <a:sysClr val="window" lastClr="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sp>
          <p:nvSpPr>
            <p:cNvPr id="46" name="Decisió 45"/>
            <p:cNvSpPr/>
            <p:nvPr/>
          </p:nvSpPr>
          <p:spPr>
            <a:xfrm>
              <a:off x="1691300" y="2466000"/>
              <a:ext cx="1917700" cy="869950"/>
            </a:xfrm>
            <a:prstGeom prst="flowChartDecision">
              <a:avLst/>
            </a:prstGeom>
            <a:solidFill>
              <a:srgbClr val="C77069"/>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6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 lastClr="FFFFFF"/>
                  </a:solidFill>
                  <a:effectLst/>
                  <a:uLnTx/>
                  <a:uFillTx/>
                  <a:latin typeface="Times New Roman" panose="02020603050405020304" pitchFamily="18" charset="0"/>
                  <a:ea typeface="Calibri" panose="020F0502020204030204" pitchFamily="34" charset="0"/>
                  <a:cs typeface="+mn-cs"/>
                </a:rPr>
                <a:t>Diligències fiscals?</a:t>
              </a:r>
              <a:endParaRPr kumimoji="0" lang="ca-ES"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47" name="Decisió 46"/>
            <p:cNvSpPr/>
            <p:nvPr/>
          </p:nvSpPr>
          <p:spPr>
            <a:xfrm>
              <a:off x="1665900" y="3805850"/>
              <a:ext cx="1917700" cy="869950"/>
            </a:xfrm>
            <a:prstGeom prst="flowChartDecision">
              <a:avLst/>
            </a:prstGeom>
            <a:solidFill>
              <a:srgbClr val="C77069"/>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6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 lastClr="FFFFFF"/>
                  </a:solidFill>
                  <a:effectLst/>
                  <a:uLnTx/>
                  <a:uFillTx/>
                  <a:latin typeface="Times New Roman" panose="02020603050405020304" pitchFamily="18" charset="0"/>
                  <a:ea typeface="Calibri" panose="020F0502020204030204" pitchFamily="34" charset="0"/>
                  <a:cs typeface="+mn-cs"/>
                </a:rPr>
                <a:t>Diligències policials?</a:t>
              </a:r>
              <a:endParaRPr kumimoji="0" lang="ca-ES"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48" name="Decisió 47"/>
            <p:cNvSpPr/>
            <p:nvPr/>
          </p:nvSpPr>
          <p:spPr>
            <a:xfrm>
              <a:off x="1653200" y="5143500"/>
              <a:ext cx="1917700" cy="1149350"/>
            </a:xfrm>
            <a:prstGeom prst="flowChartDecision">
              <a:avLst/>
            </a:prstGeom>
            <a:solidFill>
              <a:srgbClr val="C77069"/>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6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 lastClr="FFFFFF"/>
                  </a:solidFill>
                  <a:effectLst/>
                  <a:uLnTx/>
                  <a:uFillTx/>
                  <a:latin typeface="Times New Roman" panose="02020603050405020304" pitchFamily="18" charset="0"/>
                  <a:ea typeface="Calibri" panose="020F0502020204030204" pitchFamily="34" charset="0"/>
                  <a:cs typeface="+mn-cs"/>
                </a:rPr>
                <a:t>Revelació i/o testimonis directes?</a:t>
              </a:r>
              <a:endParaRPr kumimoji="0" lang="ca-ES"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49" name="Decisió 48"/>
            <p:cNvSpPr/>
            <p:nvPr/>
          </p:nvSpPr>
          <p:spPr>
            <a:xfrm>
              <a:off x="1665900" y="7222150"/>
              <a:ext cx="1917700" cy="1149350"/>
            </a:xfrm>
            <a:prstGeom prst="flowChartDecision">
              <a:avLst/>
            </a:prstGeom>
            <a:solidFill>
              <a:srgbClr val="C77069"/>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 lastClr="FFFFFF"/>
                  </a:solidFill>
                  <a:effectLst/>
                  <a:uLnTx/>
                  <a:uFillTx/>
                  <a:latin typeface="Times New Roman" panose="02020603050405020304" pitchFamily="18" charset="0"/>
                  <a:ea typeface="Calibri" panose="020F0502020204030204" pitchFamily="34" charset="0"/>
                  <a:cs typeface="+mn-cs"/>
                </a:rPr>
                <a:t>Indicadors físics o conductuals?</a:t>
              </a:r>
              <a:endParaRPr kumimoji="0" lang="ca-ES"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50" name="Decisió 49"/>
            <p:cNvSpPr/>
            <p:nvPr/>
          </p:nvSpPr>
          <p:spPr>
            <a:xfrm>
              <a:off x="4038600" y="5200650"/>
              <a:ext cx="1390650" cy="984250"/>
            </a:xfrm>
            <a:prstGeom prst="flowChartDecision">
              <a:avLst/>
            </a:prstGeom>
            <a:solidFill>
              <a:srgbClr val="C77069"/>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panose="02020603050405020304" pitchFamily="18" charset="0"/>
                  <a:cs typeface="Times New Roman" panose="02020603050405020304" pitchFamily="18" charset="0"/>
                </a:rPr>
                <a:t>Menys 72 h o 7 dies?</a:t>
              </a:r>
              <a:endParaRPr kumimoji="0" lang="ca-ES" sz="1100" b="0" i="0" u="none" strike="noStrike" kern="0" cap="none" spc="0" normalizeH="0" baseline="0" noProof="0" dirty="0">
                <a:ln>
                  <a:noFill/>
                </a:ln>
                <a:solidFill>
                  <a:sysClr val="window" lastClr="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sp>
          <p:nvSpPr>
            <p:cNvPr id="51" name="Procés predefinit 50"/>
            <p:cNvSpPr/>
            <p:nvPr/>
          </p:nvSpPr>
          <p:spPr>
            <a:xfrm>
              <a:off x="56050" y="7268728"/>
              <a:ext cx="1409700" cy="1016002"/>
            </a:xfrm>
            <a:prstGeom prst="flowChartPredefinedProcess">
              <a:avLst/>
            </a:prstGeom>
            <a:solidFill>
              <a:sysClr val="window" lastClr="FFFFFF">
                <a:lumMod val="50000"/>
              </a:sys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6000"/>
                </a:lnSpc>
                <a:spcBef>
                  <a:spcPts val="0"/>
                </a:spcBef>
                <a:spcAft>
                  <a:spcPts val="800"/>
                </a:spcAft>
                <a:buClrTx/>
                <a:buSzTx/>
                <a:buFontTx/>
                <a:buNone/>
                <a:tabLst/>
                <a:defRPr/>
              </a:pPr>
              <a:r>
                <a:rPr kumimoji="0" lang="ca-ES" sz="1100" b="0" i="0" u="none" strike="noStrike" kern="0" cap="none" spc="0" normalizeH="0" baseline="0" noProof="0" dirty="0">
                  <a:ln>
                    <a:noFill/>
                  </a:ln>
                  <a:solidFill>
                    <a:sysClr val="window" lastClr="FFFFFF"/>
                  </a:solidFill>
                  <a:effectLst/>
                  <a:uLnTx/>
                  <a:uFillTx/>
                  <a:latin typeface="Times New Roman" panose="02020603050405020304" pitchFamily="18" charset="0"/>
                  <a:ea typeface="Calibri" panose="020F0502020204030204" pitchFamily="34" charset="0"/>
                  <a:cs typeface="+mn-cs"/>
                </a:rPr>
                <a:t>Procés  indicadors sense revelació</a:t>
              </a:r>
              <a:endParaRPr kumimoji="0" lang="ca-ES" sz="12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52" name="Procés predefinit 51"/>
            <p:cNvSpPr/>
            <p:nvPr/>
          </p:nvSpPr>
          <p:spPr>
            <a:xfrm>
              <a:off x="4478949" y="1221679"/>
              <a:ext cx="1409700" cy="755310"/>
            </a:xfrm>
            <a:prstGeom prst="flowChartPredefinedProcess">
              <a:avLst/>
            </a:prstGeom>
            <a:solidFill>
              <a:sysClr val="window" lastClr="FFFFFF">
                <a:lumMod val="50000"/>
              </a:sys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800"/>
                </a:spcAft>
                <a:buClrTx/>
                <a:buSzTx/>
                <a:buFontTx/>
                <a:buNone/>
                <a:tabLst/>
                <a:defRPr/>
              </a:pPr>
              <a:r>
                <a:rPr kumimoji="0" lang="ca-ES" sz="1100" b="0" i="0" u="none" strike="noStrike" kern="0" cap="none" spc="0" normalizeH="0" baseline="0" noProof="0" dirty="0">
                  <a:ln>
                    <a:noFill/>
                  </a:ln>
                  <a:solidFill>
                    <a:sysClr val="window" lastClr="FFFFFF"/>
                  </a:solidFill>
                  <a:effectLst/>
                  <a:uLnTx/>
                  <a:uFillTx/>
                  <a:latin typeface="Times New Roman" panose="02020603050405020304" pitchFamily="18" charset="0"/>
                  <a:ea typeface="Calibri" panose="020F0502020204030204" pitchFamily="34" charset="0"/>
                  <a:cs typeface="+mn-cs"/>
                </a:rPr>
                <a:t>Procés amb procediment penal obert</a:t>
              </a:r>
              <a:endParaRPr kumimoji="0" lang="ca-ES" sz="12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53" name="Procés predefinit 52"/>
            <p:cNvSpPr/>
            <p:nvPr/>
          </p:nvSpPr>
          <p:spPr>
            <a:xfrm>
              <a:off x="4489449" y="2432041"/>
              <a:ext cx="1409700" cy="797899"/>
            </a:xfrm>
            <a:prstGeom prst="flowChartPredefinedProcess">
              <a:avLst/>
            </a:prstGeom>
            <a:solidFill>
              <a:sysClr val="window" lastClr="FFFFFF">
                <a:lumMod val="50000"/>
              </a:sys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800"/>
                </a:spcAft>
                <a:buClrTx/>
                <a:buSzTx/>
                <a:buFontTx/>
                <a:buNone/>
                <a:tabLst/>
                <a:defRPr/>
              </a:pPr>
              <a:r>
                <a:rPr kumimoji="0" lang="ca-ES" sz="1100" b="0" i="0" u="none" strike="noStrike" kern="0" cap="none" spc="0" normalizeH="0" baseline="0" noProof="0" dirty="0">
                  <a:ln>
                    <a:noFill/>
                  </a:ln>
                  <a:solidFill>
                    <a:sysClr val="window" lastClr="FFFFFF"/>
                  </a:solidFill>
                  <a:effectLst/>
                  <a:uLnTx/>
                  <a:uFillTx/>
                  <a:latin typeface="Times New Roman" panose="02020603050405020304" pitchFamily="18" charset="0"/>
                  <a:ea typeface="Calibri" panose="020F0502020204030204" pitchFamily="34" charset="0"/>
                  <a:cs typeface="+mn-cs"/>
                </a:rPr>
                <a:t>Procés amb diligències fiscals obertes</a:t>
              </a:r>
              <a:endParaRPr kumimoji="0" lang="ca-ES" sz="12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54" name="Procés predefinit 53"/>
            <p:cNvSpPr/>
            <p:nvPr/>
          </p:nvSpPr>
          <p:spPr>
            <a:xfrm>
              <a:off x="4197350" y="3755215"/>
              <a:ext cx="1866900" cy="761668"/>
            </a:xfrm>
            <a:prstGeom prst="flowChartPredefinedProcess">
              <a:avLst/>
            </a:prstGeom>
            <a:solidFill>
              <a:sysClr val="window" lastClr="FFFFFF">
                <a:lumMod val="50000"/>
              </a:sys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800"/>
                </a:spcAft>
                <a:buClrTx/>
                <a:buSzTx/>
                <a:buFontTx/>
                <a:buNone/>
                <a:tabLst/>
                <a:defRPr/>
              </a:pPr>
              <a:r>
                <a:rPr kumimoji="0" lang="ca-ES" sz="1100" b="0" i="0" u="none" strike="noStrike" kern="0" cap="none" spc="0" normalizeH="0" baseline="0" noProof="0" dirty="0">
                  <a:ln>
                    <a:noFill/>
                  </a:ln>
                  <a:solidFill>
                    <a:sysClr val="window" lastClr="FFFFFF"/>
                  </a:solidFill>
                  <a:effectLst/>
                  <a:uLnTx/>
                  <a:uFillTx/>
                  <a:latin typeface="Times New Roman" panose="02020603050405020304" pitchFamily="18" charset="0"/>
                  <a:ea typeface="Calibri" panose="020F0502020204030204" pitchFamily="34" charset="0"/>
                  <a:cs typeface="+mn-cs"/>
                </a:rPr>
                <a:t>Procés amb diligències policials obertes</a:t>
              </a:r>
              <a:endParaRPr kumimoji="0" lang="ca-ES" sz="12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55" name="Procés predefinit 54"/>
            <p:cNvSpPr/>
            <p:nvPr/>
          </p:nvSpPr>
          <p:spPr>
            <a:xfrm>
              <a:off x="3403600" y="6576651"/>
              <a:ext cx="1790700" cy="522650"/>
            </a:xfrm>
            <a:prstGeom prst="flowChartPredefinedProcess">
              <a:avLst/>
            </a:prstGeom>
            <a:solidFill>
              <a:sysClr val="window" lastClr="FFFFFF">
                <a:lumMod val="50000"/>
              </a:sys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800"/>
                </a:spcAft>
                <a:buClrTx/>
                <a:buSzTx/>
                <a:buFontTx/>
                <a:buNone/>
                <a:tabLst/>
                <a:defRPr/>
              </a:pPr>
              <a:r>
                <a:rPr kumimoji="0" lang="ca-ES" sz="1100" b="0" i="0" u="none" strike="noStrike" kern="0" cap="none" spc="0" normalizeH="0" baseline="0" noProof="0" dirty="0">
                  <a:ln>
                    <a:noFill/>
                  </a:ln>
                  <a:solidFill>
                    <a:sysClr val="window" lastClr="FFFFFF"/>
                  </a:solidFill>
                  <a:effectLst/>
                  <a:uLnTx/>
                  <a:uFillTx/>
                  <a:latin typeface="Times New Roman" panose="02020603050405020304" pitchFamily="18" charset="0"/>
                  <a:ea typeface="Calibri" panose="020F0502020204030204" pitchFamily="34" charset="0"/>
                  <a:cs typeface="+mn-cs"/>
                </a:rPr>
                <a:t>Procés ASI -72 h o 7 dies</a:t>
              </a:r>
              <a:endParaRPr kumimoji="0" lang="ca-ES" sz="12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56" name="Procés predefinit 55"/>
            <p:cNvSpPr/>
            <p:nvPr/>
          </p:nvSpPr>
          <p:spPr>
            <a:xfrm>
              <a:off x="4235450" y="7577750"/>
              <a:ext cx="1949449" cy="573467"/>
            </a:xfrm>
            <a:prstGeom prst="flowChartPredefinedProcess">
              <a:avLst/>
            </a:prstGeom>
            <a:solidFill>
              <a:sysClr val="window" lastClr="FFFFFF">
                <a:lumMod val="50000"/>
              </a:sys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800"/>
                </a:spcAft>
                <a:buClrTx/>
                <a:buSzTx/>
                <a:buFontTx/>
                <a:buNone/>
                <a:tabLst/>
                <a:defRPr/>
              </a:pPr>
              <a:r>
                <a:rPr kumimoji="0" lang="ca-ES" sz="1100" b="0" i="0" u="none" strike="noStrike" kern="0" cap="none" spc="0" normalizeH="0" baseline="0" noProof="0" dirty="0">
                  <a:ln>
                    <a:noFill/>
                  </a:ln>
                  <a:solidFill>
                    <a:sysClr val="window" lastClr="FFFFFF"/>
                  </a:solidFill>
                  <a:effectLst/>
                  <a:uLnTx/>
                  <a:uFillTx/>
                  <a:latin typeface="Times New Roman" panose="02020603050405020304" pitchFamily="18" charset="0"/>
                  <a:ea typeface="Calibri" panose="020F0502020204030204" pitchFamily="34" charset="0"/>
                  <a:cs typeface="+mn-cs"/>
                </a:rPr>
                <a:t>Procés ASI + 72 h o 7 dies</a:t>
              </a:r>
              <a:endParaRPr kumimoji="0" lang="ca-ES" sz="12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cxnSp>
          <p:nvCxnSpPr>
            <p:cNvPr id="57" name="Connector de fletxa recta 56"/>
            <p:cNvCxnSpPr/>
            <p:nvPr/>
          </p:nvCxnSpPr>
          <p:spPr>
            <a:xfrm flipV="1">
              <a:off x="1384300" y="425450"/>
              <a:ext cx="209550" cy="6350"/>
            </a:xfrm>
            <a:prstGeom prst="straightConnector1">
              <a:avLst/>
            </a:prstGeom>
            <a:noFill/>
            <a:ln w="6350" cap="flat" cmpd="sng" algn="ctr">
              <a:solidFill>
                <a:srgbClr val="5B9BD5"/>
              </a:solidFill>
              <a:prstDash val="solid"/>
              <a:miter lim="800000"/>
              <a:tailEnd type="triangle"/>
            </a:ln>
            <a:effectLst/>
          </p:spPr>
        </p:cxnSp>
        <p:cxnSp>
          <p:nvCxnSpPr>
            <p:cNvPr id="58" name="Connector de fletxa recta 57"/>
            <p:cNvCxnSpPr/>
            <p:nvPr/>
          </p:nvCxnSpPr>
          <p:spPr>
            <a:xfrm>
              <a:off x="3691550" y="425450"/>
              <a:ext cx="658200" cy="6350"/>
            </a:xfrm>
            <a:prstGeom prst="straightConnector1">
              <a:avLst/>
            </a:prstGeom>
            <a:noFill/>
            <a:ln w="6350" cap="flat" cmpd="sng" algn="ctr">
              <a:solidFill>
                <a:srgbClr val="5B9BD5"/>
              </a:solidFill>
              <a:prstDash val="solid"/>
              <a:miter lim="800000"/>
              <a:tailEnd type="triangle"/>
            </a:ln>
            <a:effectLst/>
          </p:spPr>
        </p:cxnSp>
        <p:cxnSp>
          <p:nvCxnSpPr>
            <p:cNvPr id="59" name="Connector de fletxa recta 58"/>
            <p:cNvCxnSpPr/>
            <p:nvPr/>
          </p:nvCxnSpPr>
          <p:spPr>
            <a:xfrm>
              <a:off x="2647950" y="895350"/>
              <a:ext cx="6350" cy="292100"/>
            </a:xfrm>
            <a:prstGeom prst="straightConnector1">
              <a:avLst/>
            </a:prstGeom>
            <a:noFill/>
            <a:ln w="6350" cap="flat" cmpd="sng" algn="ctr">
              <a:solidFill>
                <a:srgbClr val="5B9BD5"/>
              </a:solidFill>
              <a:prstDash val="solid"/>
              <a:miter lim="800000"/>
              <a:tailEnd type="triangle"/>
            </a:ln>
            <a:effectLst/>
          </p:spPr>
        </p:cxnSp>
        <p:cxnSp>
          <p:nvCxnSpPr>
            <p:cNvPr id="60" name="Connector de fletxa recta 59"/>
            <p:cNvCxnSpPr/>
            <p:nvPr/>
          </p:nvCxnSpPr>
          <p:spPr>
            <a:xfrm flipV="1">
              <a:off x="3640750" y="1646850"/>
              <a:ext cx="791550" cy="6350"/>
            </a:xfrm>
            <a:prstGeom prst="straightConnector1">
              <a:avLst/>
            </a:prstGeom>
            <a:noFill/>
            <a:ln w="6350" cap="flat" cmpd="sng" algn="ctr">
              <a:solidFill>
                <a:srgbClr val="5B9BD5"/>
              </a:solidFill>
              <a:prstDash val="solid"/>
              <a:miter lim="800000"/>
              <a:tailEnd type="triangle"/>
            </a:ln>
            <a:effectLst/>
          </p:spPr>
        </p:cxnSp>
        <p:cxnSp>
          <p:nvCxnSpPr>
            <p:cNvPr id="61" name="Connector de fletxa recta 60"/>
            <p:cNvCxnSpPr/>
            <p:nvPr/>
          </p:nvCxnSpPr>
          <p:spPr>
            <a:xfrm>
              <a:off x="2635250" y="2159000"/>
              <a:ext cx="6350" cy="273050"/>
            </a:xfrm>
            <a:prstGeom prst="straightConnector1">
              <a:avLst/>
            </a:prstGeom>
            <a:noFill/>
            <a:ln w="6350" cap="flat" cmpd="sng" algn="ctr">
              <a:solidFill>
                <a:srgbClr val="5B9BD5"/>
              </a:solidFill>
              <a:prstDash val="solid"/>
              <a:miter lim="800000"/>
              <a:tailEnd type="triangle"/>
            </a:ln>
            <a:effectLst/>
          </p:spPr>
        </p:cxnSp>
        <p:cxnSp>
          <p:nvCxnSpPr>
            <p:cNvPr id="62" name="Connector de fletxa recta 61"/>
            <p:cNvCxnSpPr/>
            <p:nvPr/>
          </p:nvCxnSpPr>
          <p:spPr>
            <a:xfrm>
              <a:off x="3647100" y="2897800"/>
              <a:ext cx="721700" cy="0"/>
            </a:xfrm>
            <a:prstGeom prst="straightConnector1">
              <a:avLst/>
            </a:prstGeom>
            <a:noFill/>
            <a:ln w="6350" cap="flat" cmpd="sng" algn="ctr">
              <a:solidFill>
                <a:srgbClr val="5B9BD5"/>
              </a:solidFill>
              <a:prstDash val="solid"/>
              <a:miter lim="800000"/>
              <a:tailEnd type="triangle"/>
            </a:ln>
            <a:effectLst/>
          </p:spPr>
        </p:cxnSp>
        <p:cxnSp>
          <p:nvCxnSpPr>
            <p:cNvPr id="63" name="Connector de fletxa recta 62"/>
            <p:cNvCxnSpPr/>
            <p:nvPr/>
          </p:nvCxnSpPr>
          <p:spPr>
            <a:xfrm>
              <a:off x="2635250" y="3371850"/>
              <a:ext cx="0" cy="387350"/>
            </a:xfrm>
            <a:prstGeom prst="straightConnector1">
              <a:avLst/>
            </a:prstGeom>
            <a:noFill/>
            <a:ln w="6350" cap="flat" cmpd="sng" algn="ctr">
              <a:solidFill>
                <a:srgbClr val="5B9BD5"/>
              </a:solidFill>
              <a:prstDash val="solid"/>
              <a:miter lim="800000"/>
              <a:tailEnd type="triangle"/>
            </a:ln>
            <a:effectLst/>
          </p:spPr>
        </p:cxnSp>
        <p:cxnSp>
          <p:nvCxnSpPr>
            <p:cNvPr id="64" name="Connector de fletxa recta 63"/>
            <p:cNvCxnSpPr/>
            <p:nvPr/>
          </p:nvCxnSpPr>
          <p:spPr>
            <a:xfrm flipV="1">
              <a:off x="3625850" y="4222750"/>
              <a:ext cx="520700" cy="14900"/>
            </a:xfrm>
            <a:prstGeom prst="straightConnector1">
              <a:avLst/>
            </a:prstGeom>
            <a:noFill/>
            <a:ln w="6350" cap="flat" cmpd="sng" algn="ctr">
              <a:solidFill>
                <a:srgbClr val="5B9BD5"/>
              </a:solidFill>
              <a:prstDash val="solid"/>
              <a:miter lim="800000"/>
              <a:tailEnd type="triangle"/>
            </a:ln>
            <a:effectLst/>
          </p:spPr>
        </p:cxnSp>
        <p:cxnSp>
          <p:nvCxnSpPr>
            <p:cNvPr id="65" name="Connector de fletxa recta 64"/>
            <p:cNvCxnSpPr/>
            <p:nvPr/>
          </p:nvCxnSpPr>
          <p:spPr>
            <a:xfrm>
              <a:off x="3625850" y="5702300"/>
              <a:ext cx="366100" cy="0"/>
            </a:xfrm>
            <a:prstGeom prst="straightConnector1">
              <a:avLst/>
            </a:prstGeom>
            <a:noFill/>
            <a:ln w="6350" cap="flat" cmpd="sng" algn="ctr">
              <a:solidFill>
                <a:srgbClr val="5B9BD5"/>
              </a:solidFill>
              <a:prstDash val="solid"/>
              <a:miter lim="800000"/>
              <a:tailEnd type="triangle"/>
            </a:ln>
            <a:effectLst/>
          </p:spPr>
        </p:cxnSp>
        <p:cxnSp>
          <p:nvCxnSpPr>
            <p:cNvPr id="66" name="Connector de fletxa recta 65"/>
            <p:cNvCxnSpPr/>
            <p:nvPr/>
          </p:nvCxnSpPr>
          <p:spPr>
            <a:xfrm>
              <a:off x="2624750" y="4730750"/>
              <a:ext cx="0" cy="374650"/>
            </a:xfrm>
            <a:prstGeom prst="straightConnector1">
              <a:avLst/>
            </a:prstGeom>
            <a:noFill/>
            <a:ln w="6350" cap="flat" cmpd="sng" algn="ctr">
              <a:solidFill>
                <a:srgbClr val="5B9BD5"/>
              </a:solidFill>
              <a:prstDash val="solid"/>
              <a:miter lim="800000"/>
              <a:tailEnd type="triangle"/>
            </a:ln>
            <a:effectLst/>
          </p:spPr>
        </p:cxnSp>
        <p:cxnSp>
          <p:nvCxnSpPr>
            <p:cNvPr id="67" name="Connector de fletxa recta 66"/>
            <p:cNvCxnSpPr/>
            <p:nvPr/>
          </p:nvCxnSpPr>
          <p:spPr>
            <a:xfrm>
              <a:off x="4730750" y="6242050"/>
              <a:ext cx="0" cy="323850"/>
            </a:xfrm>
            <a:prstGeom prst="straightConnector1">
              <a:avLst/>
            </a:prstGeom>
            <a:noFill/>
            <a:ln w="6350" cap="flat" cmpd="sng" algn="ctr">
              <a:solidFill>
                <a:srgbClr val="5B9BD5"/>
              </a:solidFill>
              <a:prstDash val="solid"/>
              <a:miter lim="800000"/>
              <a:tailEnd type="triangle"/>
            </a:ln>
            <a:effectLst/>
          </p:spPr>
        </p:cxnSp>
        <p:cxnSp>
          <p:nvCxnSpPr>
            <p:cNvPr id="68" name="Connector de fletxa recta 67"/>
            <p:cNvCxnSpPr/>
            <p:nvPr/>
          </p:nvCxnSpPr>
          <p:spPr>
            <a:xfrm>
              <a:off x="5734050" y="5715000"/>
              <a:ext cx="6350" cy="1831000"/>
            </a:xfrm>
            <a:prstGeom prst="straightConnector1">
              <a:avLst/>
            </a:prstGeom>
            <a:noFill/>
            <a:ln w="6350" cap="flat" cmpd="sng" algn="ctr">
              <a:solidFill>
                <a:srgbClr val="5B9BD5"/>
              </a:solidFill>
              <a:prstDash val="solid"/>
              <a:miter lim="800000"/>
              <a:tailEnd type="triangle"/>
            </a:ln>
            <a:effectLst/>
          </p:spPr>
        </p:cxnSp>
        <p:cxnSp>
          <p:nvCxnSpPr>
            <p:cNvPr id="69" name="Connector de fletxa recta 68"/>
            <p:cNvCxnSpPr/>
            <p:nvPr/>
          </p:nvCxnSpPr>
          <p:spPr>
            <a:xfrm flipH="1" flipV="1">
              <a:off x="1466850" y="7791450"/>
              <a:ext cx="196850" cy="6350"/>
            </a:xfrm>
            <a:prstGeom prst="straightConnector1">
              <a:avLst/>
            </a:prstGeom>
            <a:noFill/>
            <a:ln w="6350" cap="flat" cmpd="sng" algn="ctr">
              <a:solidFill>
                <a:srgbClr val="5B9BD5"/>
              </a:solidFill>
              <a:prstDash val="solid"/>
              <a:miter lim="800000"/>
              <a:tailEnd type="triangle"/>
            </a:ln>
            <a:effectLst/>
          </p:spPr>
        </p:cxnSp>
        <p:cxnSp>
          <p:nvCxnSpPr>
            <p:cNvPr id="70" name="Connector de fletxa recta 69"/>
            <p:cNvCxnSpPr/>
            <p:nvPr/>
          </p:nvCxnSpPr>
          <p:spPr>
            <a:xfrm>
              <a:off x="2612050" y="6377600"/>
              <a:ext cx="0" cy="797900"/>
            </a:xfrm>
            <a:prstGeom prst="straightConnector1">
              <a:avLst/>
            </a:prstGeom>
            <a:noFill/>
            <a:ln w="6350" cap="flat" cmpd="sng" algn="ctr">
              <a:solidFill>
                <a:srgbClr val="5B9BD5"/>
              </a:solidFill>
              <a:prstDash val="solid"/>
              <a:miter lim="800000"/>
              <a:tailEnd type="triangle"/>
            </a:ln>
            <a:effectLst/>
          </p:spPr>
        </p:cxnSp>
        <p:sp>
          <p:nvSpPr>
            <p:cNvPr id="71" name="Quadre de text 2"/>
            <p:cNvSpPr txBox="1">
              <a:spLocks noChangeArrowheads="1"/>
            </p:cNvSpPr>
            <p:nvPr/>
          </p:nvSpPr>
          <p:spPr bwMode="auto">
            <a:xfrm>
              <a:off x="3841750" y="1354750"/>
              <a:ext cx="355600" cy="292100"/>
            </a:xfrm>
            <a:prstGeom prst="rect">
              <a:avLst/>
            </a:prstGeom>
            <a:solidFill>
              <a:sysClr val="window" lastClr="FFFFFF"/>
            </a:solid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6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Si</a:t>
              </a:r>
              <a:endParaRPr kumimoji="0" lang="ca-E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72" name="Quadre de text 2"/>
            <p:cNvSpPr txBox="1">
              <a:spLocks noChangeArrowheads="1"/>
            </p:cNvSpPr>
            <p:nvPr/>
          </p:nvSpPr>
          <p:spPr bwMode="auto">
            <a:xfrm>
              <a:off x="3841750" y="2616200"/>
              <a:ext cx="355600" cy="31115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6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Si</a:t>
              </a:r>
              <a:endParaRPr kumimoji="0" lang="ca-E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73" name="Quadre de text 2"/>
            <p:cNvSpPr txBox="1">
              <a:spLocks noChangeArrowheads="1"/>
            </p:cNvSpPr>
            <p:nvPr/>
          </p:nvSpPr>
          <p:spPr bwMode="auto">
            <a:xfrm>
              <a:off x="3733800" y="3990000"/>
              <a:ext cx="355600" cy="2921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6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Si</a:t>
              </a:r>
              <a:endParaRPr kumimoji="0" lang="ca-E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74" name="Quadre de text 2"/>
            <p:cNvSpPr txBox="1">
              <a:spLocks noChangeArrowheads="1"/>
            </p:cNvSpPr>
            <p:nvPr/>
          </p:nvSpPr>
          <p:spPr bwMode="auto">
            <a:xfrm>
              <a:off x="3691550" y="5448300"/>
              <a:ext cx="355600" cy="3175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6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Si</a:t>
              </a:r>
              <a:endParaRPr kumimoji="0" lang="ca-E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75" name="Quadre de text 2"/>
            <p:cNvSpPr txBox="1">
              <a:spLocks noChangeArrowheads="1"/>
            </p:cNvSpPr>
            <p:nvPr/>
          </p:nvSpPr>
          <p:spPr bwMode="auto">
            <a:xfrm>
              <a:off x="2307250" y="863600"/>
              <a:ext cx="404200" cy="2921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6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No</a:t>
              </a:r>
              <a:endParaRPr kumimoji="0" lang="ca-E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76" name="Quadre de text 2"/>
            <p:cNvSpPr txBox="1">
              <a:spLocks noChangeArrowheads="1"/>
            </p:cNvSpPr>
            <p:nvPr/>
          </p:nvSpPr>
          <p:spPr bwMode="auto">
            <a:xfrm>
              <a:off x="2319950" y="2159000"/>
              <a:ext cx="403860" cy="2921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5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No</a:t>
              </a:r>
              <a:endParaRPr kumimoji="0" lang="ca-E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77" name="Quadre de text 2"/>
            <p:cNvSpPr txBox="1">
              <a:spLocks noChangeArrowheads="1"/>
            </p:cNvSpPr>
            <p:nvPr/>
          </p:nvSpPr>
          <p:spPr bwMode="auto">
            <a:xfrm>
              <a:off x="2332650" y="3371850"/>
              <a:ext cx="403860" cy="2921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5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No</a:t>
              </a:r>
              <a:endParaRPr kumimoji="0" lang="ca-E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78" name="Quadre de text 2"/>
            <p:cNvSpPr txBox="1">
              <a:spLocks noChangeArrowheads="1"/>
            </p:cNvSpPr>
            <p:nvPr/>
          </p:nvSpPr>
          <p:spPr bwMode="auto">
            <a:xfrm>
              <a:off x="2288200" y="4777400"/>
              <a:ext cx="403860" cy="2921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5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No</a:t>
              </a:r>
              <a:endParaRPr kumimoji="0" lang="ca-E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79" name="Quadre de text 2"/>
            <p:cNvSpPr txBox="1">
              <a:spLocks noChangeArrowheads="1"/>
            </p:cNvSpPr>
            <p:nvPr/>
          </p:nvSpPr>
          <p:spPr bwMode="auto">
            <a:xfrm>
              <a:off x="2262800" y="6631600"/>
              <a:ext cx="403860" cy="2921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5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No</a:t>
              </a:r>
              <a:endParaRPr kumimoji="0" lang="ca-E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cxnSp>
          <p:nvCxnSpPr>
            <p:cNvPr id="80" name="Connector recte 79"/>
            <p:cNvCxnSpPr/>
            <p:nvPr/>
          </p:nvCxnSpPr>
          <p:spPr>
            <a:xfrm>
              <a:off x="5480050" y="5708650"/>
              <a:ext cx="234950" cy="0"/>
            </a:xfrm>
            <a:prstGeom prst="line">
              <a:avLst/>
            </a:prstGeom>
            <a:noFill/>
            <a:ln w="6350" cap="flat" cmpd="sng" algn="ctr">
              <a:solidFill>
                <a:srgbClr val="5B9BD5"/>
              </a:solidFill>
              <a:prstDash val="solid"/>
              <a:miter lim="800000"/>
            </a:ln>
            <a:effectLst/>
          </p:spPr>
        </p:cxnSp>
        <p:sp>
          <p:nvSpPr>
            <p:cNvPr id="81" name="Quadre de text 2"/>
            <p:cNvSpPr txBox="1">
              <a:spLocks noChangeArrowheads="1"/>
            </p:cNvSpPr>
            <p:nvPr/>
          </p:nvSpPr>
          <p:spPr bwMode="auto">
            <a:xfrm>
              <a:off x="5698150" y="6161700"/>
              <a:ext cx="403860" cy="2921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5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No</a:t>
              </a:r>
              <a:endParaRPr kumimoji="0" lang="ca-E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82" name="Quadre de text 2"/>
            <p:cNvSpPr txBox="1">
              <a:spLocks noChangeArrowheads="1"/>
            </p:cNvSpPr>
            <p:nvPr/>
          </p:nvSpPr>
          <p:spPr bwMode="auto">
            <a:xfrm flipH="1">
              <a:off x="4464050" y="6235700"/>
              <a:ext cx="562950" cy="23715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5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Si</a:t>
              </a:r>
              <a:endParaRPr kumimoji="0" lang="ca-E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83" name="Quadre de text 42"/>
            <p:cNvSpPr txBox="1"/>
            <p:nvPr/>
          </p:nvSpPr>
          <p:spPr>
            <a:xfrm>
              <a:off x="3841750" y="146050"/>
              <a:ext cx="374650" cy="27940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Arial" panose="020B0604020202020204" pitchFamily="34" charset="0"/>
                  <a:ea typeface="Times" panose="02020603050405020304" pitchFamily="18" charset="0"/>
                  <a:cs typeface="Times New Roman" panose="02020603050405020304" pitchFamily="18" charset="0"/>
                </a:rPr>
                <a:t>Si</a:t>
              </a:r>
            </a:p>
          </p:txBody>
        </p:sp>
        <p:sp>
          <p:nvSpPr>
            <p:cNvPr id="84" name="Quadre de text 42"/>
            <p:cNvSpPr txBox="1"/>
            <p:nvPr/>
          </p:nvSpPr>
          <p:spPr>
            <a:xfrm>
              <a:off x="1435100" y="7512050"/>
              <a:ext cx="374650" cy="2794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6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Si</a:t>
              </a:r>
              <a:endParaRPr kumimoji="0" lang="ca-E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85" name="Finalitzador 84"/>
            <p:cNvSpPr/>
            <p:nvPr/>
          </p:nvSpPr>
          <p:spPr>
            <a:xfrm>
              <a:off x="2155493" y="8680450"/>
              <a:ext cx="916620" cy="541950"/>
            </a:xfrm>
            <a:prstGeom prst="flowChartTerminator">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100" b="0" i="0" u="none" strike="noStrike" kern="0" cap="none" spc="0" normalizeH="0" baseline="0" noProof="0">
                  <a:ln>
                    <a:noFill/>
                  </a:ln>
                  <a:solidFill>
                    <a:sysClr val="window" lastClr="FFFFFF"/>
                  </a:solidFill>
                  <a:effectLst/>
                  <a:uLnTx/>
                  <a:uFillTx/>
                  <a:latin typeface="Times New Roman" panose="02020603050405020304" pitchFamily="18" charset="0"/>
                  <a:ea typeface="Times" panose="02020603050405020304" pitchFamily="18" charset="0"/>
                  <a:cs typeface="Times New Roman" panose="02020603050405020304" pitchFamily="18" charset="0"/>
                </a:rPr>
                <a:t>Tancament</a:t>
              </a:r>
              <a:endParaRPr kumimoji="0" lang="ca-ES" sz="1100" b="0" i="0" u="none" strike="noStrike" kern="0" cap="none" spc="0" normalizeH="0" baseline="0" noProof="0">
                <a:ln>
                  <a:noFill/>
                </a:ln>
                <a:solidFill>
                  <a:sysClr val="window" lastClr="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cxnSp>
          <p:nvCxnSpPr>
            <p:cNvPr id="86" name="Connector de fletxa recta 85"/>
            <p:cNvCxnSpPr/>
            <p:nvPr/>
          </p:nvCxnSpPr>
          <p:spPr>
            <a:xfrm>
              <a:off x="2624750" y="8401050"/>
              <a:ext cx="0" cy="228600"/>
            </a:xfrm>
            <a:prstGeom prst="straightConnector1">
              <a:avLst/>
            </a:prstGeom>
            <a:noFill/>
            <a:ln w="6350" cap="flat" cmpd="sng" algn="ctr">
              <a:solidFill>
                <a:srgbClr val="5B9BD5"/>
              </a:solidFill>
              <a:prstDash val="solid"/>
              <a:miter lim="800000"/>
              <a:tailEnd type="triangle"/>
            </a:ln>
            <a:effectLst/>
          </p:spPr>
        </p:cxnSp>
        <p:sp>
          <p:nvSpPr>
            <p:cNvPr id="87" name="Quadre de text 2"/>
            <p:cNvSpPr txBox="1">
              <a:spLocks noChangeArrowheads="1"/>
            </p:cNvSpPr>
            <p:nvPr/>
          </p:nvSpPr>
          <p:spPr bwMode="auto">
            <a:xfrm>
              <a:off x="2300900" y="8358800"/>
              <a:ext cx="403860" cy="2921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5000"/>
                </a:lnSpc>
                <a:spcBef>
                  <a:spcPts val="0"/>
                </a:spcBef>
                <a:spcAft>
                  <a:spcPts val="800"/>
                </a:spcAft>
                <a:buClrTx/>
                <a:buSzTx/>
                <a:buFontTx/>
                <a:buNone/>
                <a:tabLst/>
                <a:defRPr/>
              </a:pPr>
              <a:r>
                <a:rPr kumimoji="0" lang="ca-E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No</a:t>
              </a:r>
              <a:endParaRPr kumimoji="0" lang="ca-E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grpSp>
      <p:pic>
        <p:nvPicPr>
          <p:cNvPr id="88" name="Imatge 17951231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924" y="3544951"/>
            <a:ext cx="48863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Oval 88"/>
          <p:cNvSpPr/>
          <p:nvPr/>
        </p:nvSpPr>
        <p:spPr>
          <a:xfrm>
            <a:off x="1923574" y="2118275"/>
            <a:ext cx="2667000" cy="1115008"/>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chemeClr val="accent2">
                    <a:lumMod val="75000"/>
                  </a:schemeClr>
                </a:solidFill>
                <a:latin typeface="Arial" panose="020B0604020202020204" pitchFamily="34" charset="0"/>
                <a:cs typeface="Arial" panose="020B0604020202020204" pitchFamily="34" charset="0"/>
              </a:rPr>
              <a:t>Prevenció</a:t>
            </a:r>
          </a:p>
        </p:txBody>
      </p:sp>
      <p:sp>
        <p:nvSpPr>
          <p:cNvPr id="90" name="Oval 89"/>
          <p:cNvSpPr/>
          <p:nvPr/>
        </p:nvSpPr>
        <p:spPr>
          <a:xfrm>
            <a:off x="776929" y="1183859"/>
            <a:ext cx="2667000" cy="1208067"/>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chemeClr val="accent2">
                    <a:lumMod val="75000"/>
                  </a:schemeClr>
                </a:solidFill>
                <a:latin typeface="Arial" panose="020B0604020202020204" pitchFamily="34" charset="0"/>
                <a:cs typeface="Arial" panose="020B0604020202020204" pitchFamily="34" charset="0"/>
              </a:rPr>
              <a:t>Assessorament</a:t>
            </a:r>
          </a:p>
        </p:txBody>
      </p:sp>
      <p:sp>
        <p:nvSpPr>
          <p:cNvPr id="91" name="Oval 90"/>
          <p:cNvSpPr/>
          <p:nvPr/>
        </p:nvSpPr>
        <p:spPr>
          <a:xfrm>
            <a:off x="3129021" y="1197855"/>
            <a:ext cx="2667000" cy="1180074"/>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chemeClr val="accent2">
                    <a:lumMod val="75000"/>
                  </a:schemeClr>
                </a:solidFill>
                <a:latin typeface="Arial" panose="020B0604020202020204" pitchFamily="34" charset="0"/>
                <a:cs typeface="Arial" panose="020B0604020202020204" pitchFamily="34" charset="0"/>
              </a:rPr>
              <a:t>Formació</a:t>
            </a:r>
          </a:p>
        </p:txBody>
      </p:sp>
    </p:spTree>
    <p:extLst>
      <p:ext uri="{BB962C8B-B14F-4D97-AF65-F5344CB8AC3E}">
        <p14:creationId xmlns:p14="http://schemas.microsoft.com/office/powerpoint/2010/main" val="3313207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es-ES" dirty="0"/>
              <a:t>Procesos básicos de la unidad integrada</a:t>
            </a:r>
            <a:endParaRPr lang="es-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44</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475199" y="6371099"/>
            <a:ext cx="2126581" cy="304534"/>
          </a:xfrm>
          <a:prstGeom prst="rect">
            <a:avLst/>
          </a:prstGeom>
        </p:spPr>
      </p:pic>
      <p:sp>
        <p:nvSpPr>
          <p:cNvPr id="3" name="Rectangle 2"/>
          <p:cNvSpPr/>
          <p:nvPr/>
        </p:nvSpPr>
        <p:spPr>
          <a:xfrm>
            <a:off x="581025" y="1001039"/>
            <a:ext cx="11218334"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623699" y="1219200"/>
            <a:ext cx="10961159" cy="53553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Procesos según el momento del proceso judicial: previo, durante </a:t>
            </a:r>
            <a:r>
              <a:rPr lang="es-ES" b="1" dirty="0">
                <a:solidFill>
                  <a:prstClr val="black"/>
                </a:solidFill>
                <a:latin typeface="Arial" panose="020B0604020202020204" pitchFamily="34" charset="0"/>
                <a:cs typeface="Arial" panose="020B0604020202020204" pitchFamily="34" charset="0"/>
              </a:rPr>
              <a:t>y</a:t>
            </a:r>
            <a:r>
              <a:rPr kumimoji="0" lang="es-ES" sz="18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posterior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ES" sz="18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Previo al proceso judicial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es-ES" sz="18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Indicadores sin revelación </a:t>
            </a:r>
            <a:r>
              <a:rPr lang="es-ES" dirty="0">
                <a:solidFill>
                  <a:prstClr val="black"/>
                </a:solidFill>
                <a:latin typeface="Arial" panose="020B0604020202020204" pitchFamily="34" charset="0"/>
                <a:cs typeface="Arial" panose="020B0604020202020204" pitchFamily="34" charset="0"/>
              </a:rPr>
              <a:t>Cuando se</a:t>
            </a:r>
            <a:r>
              <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notifique un caso de</a:t>
            </a:r>
            <a:r>
              <a:rPr kumimoji="0" lang="es-ES" sz="1800" b="0" i="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indicadores sin revelación, de</a:t>
            </a:r>
            <a:r>
              <a:rPr kumimoji="0" lang="es-ES" sz="1800" b="0" i="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acuerdo con</a:t>
            </a:r>
            <a:r>
              <a:rPr kumimoji="0" lang="es-ES" sz="1800" b="0" i="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rPr>
              <a:t> los indicadores conductuales o físicos que existan por parte del TEB se clasificará el caso como: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Nivel 1: existen indicadores </a:t>
            </a:r>
            <a:r>
              <a:rPr kumimoji="0" lang="es-ES" sz="1800" b="0" i="0" u="none" strike="noStrike" kern="1200" cap="none" spc="0" normalizeH="0" baseline="0" dirty="0" err="1">
                <a:ln>
                  <a:noFill/>
                </a:ln>
                <a:solidFill>
                  <a:prstClr val="black"/>
                </a:solidFill>
                <a:effectLst/>
                <a:uLnTx/>
                <a:uFillTx/>
                <a:latin typeface="Arial" panose="020B0604020202020204" pitchFamily="34" charset="0"/>
                <a:ea typeface="+mn-ea"/>
                <a:cs typeface="Arial" panose="020B0604020202020204" pitchFamily="34" charset="0"/>
              </a:rPr>
              <a:t>fonamentadoss</a:t>
            </a:r>
            <a:r>
              <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que indiquen que el NNA está sufriendo ASI.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Nivel 2: existen indicadores que no son específicos de</a:t>
            </a:r>
            <a:r>
              <a:rPr kumimoji="0" lang="es-ES" sz="1800" b="0" i="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ASI, pero que han de ser valorados y</a:t>
            </a:r>
            <a:r>
              <a:rPr kumimoji="0" lang="es-ES" sz="1800" b="0" i="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rPr>
              <a:t> atendidos </a:t>
            </a:r>
            <a:endPar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s-ES" sz="18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Revelación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Si han pasado menos de 72 horas sin penetración o menos de 7 días</a:t>
            </a:r>
            <a:r>
              <a:rPr kumimoji="0" lang="es-ES" sz="1800" b="0" i="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rPr>
              <a:t> con</a:t>
            </a:r>
            <a:r>
              <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presunta penetración vaginal, anal o bucal.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Si han pasado más de 72 horas sin penetración o más de 7 días con  presunta penetración vaginal, anal o bucal.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3742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dirty="0" err="1"/>
              <a:t>Procesos</a:t>
            </a:r>
            <a:r>
              <a:rPr lang="ca-ES" dirty="0"/>
              <a:t> </a:t>
            </a:r>
            <a:r>
              <a:rPr lang="ca-ES" dirty="0" err="1"/>
              <a:t>básicos</a:t>
            </a:r>
            <a:r>
              <a:rPr lang="ca-ES" dirty="0"/>
              <a:t> de la </a:t>
            </a:r>
            <a:r>
              <a:rPr lang="ca-ES" dirty="0" err="1"/>
              <a:t>unidad</a:t>
            </a:r>
            <a:r>
              <a:rPr lang="ca-ES" dirty="0"/>
              <a:t> integrada</a:t>
            </a: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45</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475199" y="1219200"/>
            <a:ext cx="11218334" cy="5355312"/>
          </a:xfrm>
          <a:prstGeom prst="rect">
            <a:avLst/>
          </a:prstGeom>
        </p:spPr>
        <p:txBody>
          <a:bodyPr wrap="square">
            <a:spAutoFit/>
          </a:bodyPr>
          <a:lstStyle/>
          <a:p>
            <a:pPr marL="285750" lvl="0" indent="-285750" algn="just">
              <a:buFontTx/>
              <a:buChar char="-"/>
              <a:tabLst>
                <a:tab pos="1089025" algn="l"/>
              </a:tabLst>
              <a:defRPr/>
            </a:pPr>
            <a:r>
              <a:rPr lang="es-ES" b="1" dirty="0">
                <a:solidFill>
                  <a:prstClr val="black"/>
                </a:solidFill>
                <a:latin typeface="Arial" panose="020B0604020202020204" pitchFamily="34" charset="0"/>
                <a:ea typeface="Times" panose="02020603050405020304" pitchFamily="18" charset="0"/>
                <a:cs typeface="Arial" panose="020B0604020202020204" pitchFamily="34" charset="0"/>
              </a:rPr>
              <a:t>Asesoramiento</a:t>
            </a:r>
            <a:r>
              <a:rPr lang="es-ES" dirty="0">
                <a:solidFill>
                  <a:prstClr val="black"/>
                </a:solidFill>
                <a:latin typeface="Arial" panose="020B0604020202020204" pitchFamily="34" charset="0"/>
                <a:ea typeface="Times" panose="02020603050405020304" pitchFamily="18" charset="0"/>
                <a:cs typeface="Arial" panose="020B0604020202020204" pitchFamily="34" charset="0"/>
              </a:rPr>
              <a:t>. El asesoramiento es el proceso de trabajo comprendido des del momento que se recibe una petición de asesoramiento (telefónica o por correo electrónico) por parte de profesionales o de la ciudadanía y se da por respondida la petición. </a:t>
            </a:r>
            <a:r>
              <a:rPr kumimoji="0" lang="ca-ES" sz="1800" b="0" i="0" u="none" strike="noStrike" kern="1200" cap="none" spc="0" normalizeH="0" baseline="0" noProof="0" dirty="0">
                <a:ln>
                  <a:noFill/>
                </a:ln>
                <a:solidFill>
                  <a:prstClr val="black"/>
                </a:solidFill>
                <a:effectLst/>
                <a:uLnTx/>
                <a:uFillTx/>
                <a:latin typeface="Arial" panose="020B0604020202020204" pitchFamily="34" charset="0"/>
                <a:ea typeface="Times" panose="02020603050405020304" pitchFamily="18" charset="0"/>
                <a:cs typeface="Arial" panose="020B0604020202020204" pitchFamily="34" charset="0"/>
              </a:rPr>
              <a:t> </a:t>
            </a:r>
          </a:p>
          <a:p>
            <a:pPr marL="285750" marR="0" lvl="0" indent="-285750" algn="just" defTabSz="914400" rtl="0" eaLnBrk="1" fontAlgn="auto" latinLnBrk="0" hangingPunct="1">
              <a:lnSpc>
                <a:spcPct val="100000"/>
              </a:lnSpc>
              <a:spcBef>
                <a:spcPts val="0"/>
              </a:spcBef>
              <a:spcAft>
                <a:spcPts val="0"/>
              </a:spcAft>
              <a:buClrTx/>
              <a:buSzTx/>
              <a:buFontTx/>
              <a:buChar char="-"/>
              <a:tabLst>
                <a:tab pos="1089025" algn="l"/>
              </a:tabLst>
              <a:defRPr/>
            </a:pPr>
            <a:endParaRPr kumimoji="0" lang="ca-ES" sz="1800" b="0" i="0" u="none" strike="noStrike" kern="1200" cap="none" spc="0" normalizeH="0" baseline="0" noProof="0" dirty="0">
              <a:ln>
                <a:noFill/>
              </a:ln>
              <a:solidFill>
                <a:prstClr val="black"/>
              </a:solidFill>
              <a:effectLst/>
              <a:uLnTx/>
              <a:uFillTx/>
              <a:latin typeface="Arial" panose="020B0604020202020204" pitchFamily="34" charset="0"/>
              <a:ea typeface="Times" panose="02020603050405020304" pitchFamily="18" charset="0"/>
              <a:cs typeface="Arial" panose="020B0604020202020204" pitchFamily="34" charset="0"/>
            </a:endParaRPr>
          </a:p>
          <a:p>
            <a:pPr marL="285750" lvl="0" indent="-285750" algn="just">
              <a:buFontTx/>
              <a:buChar char="-"/>
              <a:tabLst>
                <a:tab pos="1089025" algn="l"/>
              </a:tabLst>
              <a:defRPr/>
            </a:pPr>
            <a:r>
              <a:rPr lang="es-ES" b="1" dirty="0">
                <a:solidFill>
                  <a:prstClr val="black"/>
                </a:solidFill>
                <a:latin typeface="Arial" panose="020B0604020202020204" pitchFamily="34" charset="0"/>
                <a:cs typeface="Arial" panose="020B0604020202020204" pitchFamily="34" charset="0"/>
              </a:rPr>
              <a:t>El proceso de entrada </a:t>
            </a:r>
            <a:r>
              <a:rPr lang="es-ES" dirty="0">
                <a:solidFill>
                  <a:prstClr val="black"/>
                </a:solidFill>
                <a:latin typeface="Arial" panose="020B0604020202020204" pitchFamily="34" charset="0"/>
                <a:cs typeface="Arial" panose="020B0604020202020204" pitchFamily="34" charset="0"/>
              </a:rPr>
              <a:t>empieza cuando llega la notificación al TEB del Servicio de Atención a la Infancia y la Adolescencia (SAIA) del territorio correspondiente antes del procedimiento de acogida. Todas las personas, los y las profesionales, los servicios (salud, servicios sociales, cuerpos y fuerzas de seguridad, servicios especializados, etc.) y entidades (prestadoras de servicios, de ocio, deporte, etc.) de los diferentes ámbitos han de notificar al TEB des de la primera revelación o detección de indicadores de posible ASI. </a:t>
            </a:r>
          </a:p>
          <a:p>
            <a:pPr marL="285750" marR="0" lvl="0" indent="-285750" algn="just" defTabSz="914400" rtl="0" eaLnBrk="1" fontAlgn="auto" latinLnBrk="0" hangingPunct="1">
              <a:lnSpc>
                <a:spcPct val="100000"/>
              </a:lnSpc>
              <a:spcBef>
                <a:spcPts val="0"/>
              </a:spcBef>
              <a:spcAft>
                <a:spcPts val="0"/>
              </a:spcAft>
              <a:buClrTx/>
              <a:buSzTx/>
              <a:buFontTx/>
              <a:buChar char="-"/>
              <a:tabLst>
                <a:tab pos="1089025" algn="l"/>
              </a:tabLst>
              <a:defRPr/>
            </a:pPr>
            <a:endParaRPr kumimoji="0" lang="ca-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lvl="0" indent="-285750" algn="just">
              <a:buFontTx/>
              <a:buChar char="-"/>
              <a:tabLst>
                <a:tab pos="1089025" algn="l"/>
              </a:tabLst>
              <a:defRPr/>
            </a:pPr>
            <a:r>
              <a:rPr lang="es-ES" b="1" dirty="0">
                <a:solidFill>
                  <a:prstClr val="black"/>
                </a:solidFill>
                <a:latin typeface="Arial" panose="020B0604020202020204" pitchFamily="34" charset="0"/>
                <a:cs typeface="Arial" panose="020B0604020202020204" pitchFamily="34" charset="0"/>
              </a:rPr>
              <a:t>Recepción y reunión de integración inicial</a:t>
            </a:r>
            <a:r>
              <a:rPr lang="es-ES" dirty="0">
                <a:solidFill>
                  <a:prstClr val="black"/>
                </a:solidFill>
                <a:latin typeface="Arial" panose="020B0604020202020204" pitchFamily="34" charset="0"/>
                <a:cs typeface="Arial" panose="020B0604020202020204" pitchFamily="34" charset="0"/>
              </a:rPr>
              <a:t>: Una vez recibida la derivación por parte de la Unidad Integrada por parte del o de la Coordinador/a se hace una lectura y análisis de la información existente, se comprueba que está correctamente informada al </a:t>
            </a:r>
            <a:r>
              <a:rPr lang="es-ES" dirty="0" err="1">
                <a:solidFill>
                  <a:prstClr val="black"/>
                </a:solidFill>
                <a:latin typeface="Arial" panose="020B0604020202020204" pitchFamily="34" charset="0"/>
                <a:cs typeface="Arial" panose="020B0604020202020204" pitchFamily="34" charset="0"/>
              </a:rPr>
              <a:t>Sini</a:t>
            </a:r>
            <a:r>
              <a:rPr lang="es-ES" dirty="0">
                <a:solidFill>
                  <a:prstClr val="black"/>
                </a:solidFill>
                <a:latin typeface="Arial" panose="020B0604020202020204" pitchFamily="34" charset="0"/>
                <a:cs typeface="Arial" panose="020B0604020202020204" pitchFamily="34" charset="0"/>
              </a:rPr>
              <a:t>@, y se asigna una persona técnica referente y una persona técnica </a:t>
            </a:r>
            <a:r>
              <a:rPr lang="es-ES" dirty="0" err="1">
                <a:solidFill>
                  <a:prstClr val="black"/>
                </a:solidFill>
                <a:latin typeface="Arial" panose="020B0604020202020204" pitchFamily="34" charset="0"/>
                <a:cs typeface="Arial" panose="020B0604020202020204" pitchFamily="34" charset="0"/>
              </a:rPr>
              <a:t>correferente</a:t>
            </a:r>
            <a:r>
              <a:rPr lang="es-ES" dirty="0">
                <a:solidFill>
                  <a:prstClr val="black"/>
                </a:solidFill>
                <a:latin typeface="Arial" panose="020B0604020202020204" pitchFamily="34" charset="0"/>
                <a:cs typeface="Arial" panose="020B0604020202020204" pitchFamily="34" charset="0"/>
              </a:rPr>
              <a:t>.  Si el caso tiene un nivel elevado de gravedad (ver anexo criterios orientativos para determinar el nivel de gravedad) se convoca una reunión técnica urgente con las personas profesionales de la unidad que correspondan según el proceso de intervención que se trate. En caso contrario se incluye en el orden del día de las reuniones técnicas semanales. </a:t>
            </a:r>
            <a:r>
              <a:rPr kumimoji="0" lang="ca-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Imatge 5"/>
          <p:cNvPicPr>
            <a:picLocks noChangeAspect="1"/>
          </p:cNvPicPr>
          <p:nvPr/>
        </p:nvPicPr>
        <p:blipFill>
          <a:blip r:embed="rId2"/>
          <a:stretch>
            <a:fillRect/>
          </a:stretch>
        </p:blipFill>
        <p:spPr>
          <a:xfrm>
            <a:off x="7543800" y="6238875"/>
            <a:ext cx="3467100" cy="600075"/>
          </a:xfrm>
          <a:prstGeom prst="rect">
            <a:avLst/>
          </a:prstGeom>
        </p:spPr>
      </p:pic>
    </p:spTree>
    <p:extLst>
      <p:ext uri="{BB962C8B-B14F-4D97-AF65-F5344CB8AC3E}">
        <p14:creationId xmlns:p14="http://schemas.microsoft.com/office/powerpoint/2010/main" val="1715559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dirty="0"/>
              <a:t>Processos bàsics de la unitat integrada</a:t>
            </a: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46</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475199" y="6371099"/>
            <a:ext cx="2126581" cy="304534"/>
          </a:xfrm>
          <a:prstGeom prst="rect">
            <a:avLst/>
          </a:prstGeom>
        </p:spPr>
      </p:pic>
      <p:pic>
        <p:nvPicPr>
          <p:cNvPr id="2" name="Imatge 1"/>
          <p:cNvPicPr>
            <a:picLocks noChangeAspect="1"/>
          </p:cNvPicPr>
          <p:nvPr/>
        </p:nvPicPr>
        <p:blipFill>
          <a:blip r:embed="rId3"/>
          <a:stretch>
            <a:fillRect/>
          </a:stretch>
        </p:blipFill>
        <p:spPr>
          <a:xfrm>
            <a:off x="381000" y="304800"/>
            <a:ext cx="11523134" cy="6416676"/>
          </a:xfrm>
          <a:prstGeom prst="rect">
            <a:avLst/>
          </a:prstGeom>
        </p:spPr>
      </p:pic>
    </p:spTree>
    <p:extLst>
      <p:ext uri="{BB962C8B-B14F-4D97-AF65-F5344CB8AC3E}">
        <p14:creationId xmlns:p14="http://schemas.microsoft.com/office/powerpoint/2010/main" val="3570240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es-ES" dirty="0"/>
              <a:t>Procesos básicos de la unidad integrada</a:t>
            </a:r>
            <a:endParaRPr lang="es-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47</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152920" y="1079500"/>
            <a:ext cx="11751214" cy="6463308"/>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s-E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Acogida</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es-E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lvl="0" indent="-285750" algn="just">
              <a:buFontTx/>
              <a:buChar char="-"/>
              <a:defRPr/>
            </a:pPr>
            <a:r>
              <a:rPr lang="es-ES" b="1" dirty="0">
                <a:solidFill>
                  <a:prstClr val="black"/>
                </a:solidFill>
                <a:latin typeface="Arial" panose="020B0604020202020204" pitchFamily="34" charset="0"/>
                <a:cs typeface="Arial" panose="020B0604020202020204" pitchFamily="34" charset="0"/>
              </a:rPr>
              <a:t>Valoración y intervención psicosocial</a:t>
            </a:r>
          </a:p>
          <a:p>
            <a:pPr marL="285750" lvl="0" indent="-285750" algn="just">
              <a:buFontTx/>
              <a:buChar char="-"/>
              <a:defRPr/>
            </a:pPr>
            <a:endParaRPr lang="es-ES" b="1" dirty="0">
              <a:solidFill>
                <a:prstClr val="black"/>
              </a:solidFill>
              <a:latin typeface="Arial" panose="020B0604020202020204" pitchFamily="34" charset="0"/>
              <a:cs typeface="Arial" panose="020B0604020202020204" pitchFamily="34" charset="0"/>
            </a:endParaRPr>
          </a:p>
          <a:p>
            <a:pPr marL="285750" lvl="0" indent="-285750" algn="just">
              <a:buFontTx/>
              <a:buChar char="-"/>
              <a:defRPr/>
            </a:pPr>
            <a:r>
              <a:rPr lang="es-ES" b="1" dirty="0">
                <a:solidFill>
                  <a:prstClr val="black"/>
                </a:solidFill>
                <a:latin typeface="Arial" panose="020B0604020202020204" pitchFamily="34" charset="0"/>
                <a:cs typeface="Arial" panose="020B0604020202020204" pitchFamily="34" charset="0"/>
              </a:rPr>
              <a:t>Investigación policial</a:t>
            </a:r>
          </a:p>
          <a:p>
            <a:pPr marL="285750" lvl="0" indent="-285750" algn="just">
              <a:buFontTx/>
              <a:buChar char="-"/>
              <a:defRPr/>
            </a:pPr>
            <a:endParaRPr lang="es-ES" b="1" dirty="0">
              <a:solidFill>
                <a:prstClr val="black"/>
              </a:solidFill>
              <a:latin typeface="Arial" panose="020B0604020202020204" pitchFamily="34" charset="0"/>
              <a:cs typeface="Arial" panose="020B0604020202020204" pitchFamily="34" charset="0"/>
            </a:endParaRPr>
          </a:p>
          <a:p>
            <a:pPr marL="285750" lvl="0" indent="-285750" algn="just">
              <a:buFontTx/>
              <a:buChar char="-"/>
              <a:defRPr/>
            </a:pPr>
            <a:r>
              <a:rPr lang="es-ES" b="1" dirty="0">
                <a:solidFill>
                  <a:prstClr val="black"/>
                </a:solidFill>
                <a:latin typeface="Arial" panose="020B0604020202020204" pitchFamily="34" charset="0"/>
                <a:cs typeface="Arial" panose="020B0604020202020204" pitchFamily="34" charset="0"/>
              </a:rPr>
              <a:t>Valoración psicológica y acompañamiento terapéutico</a:t>
            </a:r>
          </a:p>
          <a:p>
            <a:pPr marL="285750" lvl="0" indent="-285750" algn="just">
              <a:buFontTx/>
              <a:buChar char="-"/>
              <a:defRPr/>
            </a:pPr>
            <a:endParaRPr lang="es-ES" b="1" dirty="0">
              <a:solidFill>
                <a:prstClr val="black"/>
              </a:solidFill>
              <a:latin typeface="Arial" panose="020B0604020202020204" pitchFamily="34" charset="0"/>
              <a:cs typeface="Arial" panose="020B0604020202020204" pitchFamily="34" charset="0"/>
            </a:endParaRPr>
          </a:p>
          <a:p>
            <a:pPr marL="285750" lvl="0" indent="-285750" algn="just">
              <a:buFontTx/>
              <a:buChar char="-"/>
              <a:defRPr/>
            </a:pPr>
            <a:r>
              <a:rPr lang="es-ES" b="1" dirty="0">
                <a:solidFill>
                  <a:prstClr val="black"/>
                </a:solidFill>
                <a:latin typeface="Arial" panose="020B0604020202020204" pitchFamily="34" charset="0"/>
                <a:cs typeface="Arial" panose="020B0604020202020204" pitchFamily="34" charset="0"/>
              </a:rPr>
              <a:t>Valoración y seguimiento médico</a:t>
            </a:r>
          </a:p>
          <a:p>
            <a:pPr marL="285750" lvl="0" indent="-285750" algn="just">
              <a:buFontTx/>
              <a:buChar char="-"/>
              <a:defRPr/>
            </a:pPr>
            <a:endParaRPr lang="es-ES" b="1" dirty="0">
              <a:solidFill>
                <a:prstClr val="black"/>
              </a:solidFill>
              <a:latin typeface="Arial" panose="020B0604020202020204" pitchFamily="34" charset="0"/>
              <a:cs typeface="Arial" panose="020B0604020202020204" pitchFamily="34" charset="0"/>
            </a:endParaRPr>
          </a:p>
          <a:p>
            <a:pPr marL="285750" lvl="0" indent="-285750" algn="just">
              <a:buFontTx/>
              <a:buChar char="-"/>
              <a:defRPr/>
            </a:pPr>
            <a:r>
              <a:rPr lang="es-ES" b="1" dirty="0">
                <a:solidFill>
                  <a:prstClr val="black"/>
                </a:solidFill>
                <a:latin typeface="Arial" panose="020B0604020202020204" pitchFamily="34" charset="0"/>
                <a:cs typeface="Arial" panose="020B0604020202020204" pitchFamily="34" charset="0"/>
              </a:rPr>
              <a:t>Valoración medico legal</a:t>
            </a:r>
          </a:p>
          <a:p>
            <a:pPr marL="285750" lvl="0" indent="-285750" algn="just">
              <a:buFontTx/>
              <a:buChar char="-"/>
              <a:defRPr/>
            </a:pPr>
            <a:endParaRPr lang="es-ES" b="1" dirty="0">
              <a:solidFill>
                <a:prstClr val="black"/>
              </a:solidFill>
              <a:latin typeface="Arial" panose="020B0604020202020204" pitchFamily="34" charset="0"/>
              <a:cs typeface="Arial" panose="020B0604020202020204" pitchFamily="34" charset="0"/>
            </a:endParaRPr>
          </a:p>
          <a:p>
            <a:pPr marL="285750" lvl="0" indent="-285750" algn="just">
              <a:buFontTx/>
              <a:buChar char="-"/>
              <a:defRPr/>
            </a:pPr>
            <a:r>
              <a:rPr lang="es-ES" b="1" dirty="0">
                <a:solidFill>
                  <a:prstClr val="black"/>
                </a:solidFill>
                <a:latin typeface="Arial" panose="020B0604020202020204" pitchFamily="34" charset="0"/>
                <a:cs typeface="Arial" panose="020B0604020202020204" pitchFamily="34" charset="0"/>
              </a:rPr>
              <a:t>Entrevista forense y respuesta a las peticiones de asesoramiento técnico oficiadas por los órganos judiciales</a:t>
            </a:r>
          </a:p>
          <a:p>
            <a:pPr marL="285750" lvl="0" indent="-285750" algn="just">
              <a:buFontTx/>
              <a:buChar char="-"/>
              <a:defRPr/>
            </a:pPr>
            <a:endParaRPr lang="es-ES" b="1" dirty="0">
              <a:solidFill>
                <a:prstClr val="black"/>
              </a:solidFill>
              <a:latin typeface="Arial" panose="020B0604020202020204" pitchFamily="34" charset="0"/>
              <a:cs typeface="Arial" panose="020B0604020202020204" pitchFamily="34" charset="0"/>
            </a:endParaRPr>
          </a:p>
          <a:p>
            <a:pPr marL="285750" lvl="0" indent="-285750" algn="just">
              <a:buFontTx/>
              <a:buChar char="-"/>
              <a:defRPr/>
            </a:pPr>
            <a:r>
              <a:rPr lang="es-ES" b="1" dirty="0">
                <a:solidFill>
                  <a:prstClr val="black"/>
                </a:solidFill>
                <a:latin typeface="Arial" panose="020B0604020202020204" pitchFamily="34" charset="0"/>
                <a:cs typeface="Arial" panose="020B0604020202020204" pitchFamily="34" charset="0"/>
              </a:rPr>
              <a:t>Realización de la exploración judicial como prueba </a:t>
            </a:r>
            <a:r>
              <a:rPr lang="es-ES" b="1" dirty="0" err="1">
                <a:solidFill>
                  <a:prstClr val="black"/>
                </a:solidFill>
                <a:latin typeface="Arial" panose="020B0604020202020204" pitchFamily="34" charset="0"/>
                <a:cs typeface="Arial" panose="020B0604020202020204" pitchFamily="34" charset="0"/>
              </a:rPr>
              <a:t>preconstituida</a:t>
            </a:r>
            <a:endParaRPr lang="es-ES" b="1" dirty="0">
              <a:solidFill>
                <a:prstClr val="black"/>
              </a:solidFill>
              <a:latin typeface="Arial" panose="020B0604020202020204" pitchFamily="34" charset="0"/>
              <a:cs typeface="Arial" panose="020B0604020202020204" pitchFamily="34" charset="0"/>
            </a:endParaRPr>
          </a:p>
          <a:p>
            <a:pPr marL="285750" lvl="0" indent="-285750" algn="just">
              <a:buFontTx/>
              <a:buChar char="-"/>
              <a:defRPr/>
            </a:pPr>
            <a:endParaRPr lang="es-ES" b="1" dirty="0">
              <a:solidFill>
                <a:prstClr val="black"/>
              </a:solidFill>
              <a:latin typeface="Arial" panose="020B0604020202020204" pitchFamily="34" charset="0"/>
              <a:cs typeface="Arial" panose="020B0604020202020204" pitchFamily="34" charset="0"/>
            </a:endParaRPr>
          </a:p>
          <a:p>
            <a:pPr marL="285750" lvl="0" indent="-285750" algn="just">
              <a:buFontTx/>
              <a:buChar char="-"/>
              <a:defRPr/>
            </a:pPr>
            <a:r>
              <a:rPr lang="es-ES" b="1" dirty="0">
                <a:solidFill>
                  <a:prstClr val="black"/>
                </a:solidFill>
                <a:latin typeface="Arial" panose="020B0604020202020204" pitchFamily="34" charset="0"/>
                <a:cs typeface="Arial" panose="020B0604020202020204" pitchFamily="34" charset="0"/>
              </a:rPr>
              <a:t>Atención, información, soporte y orientación a las víctimas y a las personas perjudicadas por un delito: participación de los/de las profesionales de las Oficinas de Atención a la Víctima del Delito (OAVD)</a:t>
            </a:r>
          </a:p>
          <a:p>
            <a:pPr marL="285750" lvl="0" indent="-285750" algn="just">
              <a:buFontTx/>
              <a:buChar char="-"/>
              <a:defRPr/>
            </a:pPr>
            <a:endParaRPr lang="es-ES" b="1" dirty="0">
              <a:solidFill>
                <a:prstClr val="black"/>
              </a:solidFill>
              <a:latin typeface="Arial" panose="020B0604020202020204" pitchFamily="34" charset="0"/>
              <a:cs typeface="Arial" panose="020B0604020202020204" pitchFamily="34" charset="0"/>
            </a:endParaRPr>
          </a:p>
          <a:p>
            <a:pPr marL="285750" lvl="0" indent="-285750" algn="just">
              <a:buFontTx/>
              <a:buChar char="-"/>
              <a:defRPr/>
            </a:pPr>
            <a:endParaRPr lang="es-ES" b="1" dirty="0">
              <a:solidFill>
                <a:prstClr val="black"/>
              </a:solidFill>
              <a:latin typeface="Arial" panose="020B0604020202020204" pitchFamily="34" charset="0"/>
              <a:cs typeface="Arial" panose="020B0604020202020204" pitchFamily="34" charset="0"/>
            </a:endParaRPr>
          </a:p>
          <a:p>
            <a:pPr marL="285750" lvl="0" indent="-285750" algn="just">
              <a:buFontTx/>
              <a:buChar char="-"/>
              <a:defRPr/>
            </a:pPr>
            <a:endParaRPr kumimoji="0" lang="es-E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es-E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Imatge 5"/>
          <p:cNvPicPr>
            <a:picLocks noChangeAspect="1"/>
          </p:cNvPicPr>
          <p:nvPr/>
        </p:nvPicPr>
        <p:blipFill>
          <a:blip r:embed="rId2"/>
          <a:stretch>
            <a:fillRect/>
          </a:stretch>
        </p:blipFill>
        <p:spPr>
          <a:xfrm>
            <a:off x="7848600" y="6356351"/>
            <a:ext cx="3162300" cy="482599"/>
          </a:xfrm>
          <a:prstGeom prst="rect">
            <a:avLst/>
          </a:prstGeom>
        </p:spPr>
      </p:pic>
    </p:spTree>
    <p:extLst>
      <p:ext uri="{BB962C8B-B14F-4D97-AF65-F5344CB8AC3E}">
        <p14:creationId xmlns:p14="http://schemas.microsoft.com/office/powerpoint/2010/main" val="897922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es-ES" altLang="ca-ES" dirty="0"/>
              <a:t>FINAL</a:t>
            </a:r>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48</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475199" y="6371099"/>
            <a:ext cx="2126581" cy="304534"/>
          </a:xfrm>
          <a:prstGeom prst="rect">
            <a:avLst/>
          </a:prstGeom>
        </p:spPr>
      </p:pic>
      <p:sp>
        <p:nvSpPr>
          <p:cNvPr id="6" name="Rectangle 5"/>
          <p:cNvSpPr/>
          <p:nvPr/>
        </p:nvSpPr>
        <p:spPr>
          <a:xfrm>
            <a:off x="1262830" y="2209800"/>
            <a:ext cx="7047271" cy="1292662"/>
          </a:xfrm>
          <a:prstGeom prst="rect">
            <a:avLst/>
          </a:prstGeom>
        </p:spPr>
        <p:txBody>
          <a:bodyPr wrap="square">
            <a:spAutoFit/>
          </a:bodyPr>
          <a:lstStyle/>
          <a:p>
            <a:pPr algn="just"/>
            <a:r>
              <a:rPr lang="es-ES" sz="2600" b="1" dirty="0">
                <a:solidFill>
                  <a:prstClr val="black"/>
                </a:solidFill>
                <a:latin typeface="Arial" panose="020B0604020202020204" pitchFamily="34" charset="0"/>
                <a:cs typeface="Arial" panose="020B0604020202020204" pitchFamily="34" charset="0"/>
              </a:rPr>
              <a:t>La prueba del abuso sexual infantil requiere la integración de las perspectivas médica, psicológica i social.</a:t>
            </a:r>
          </a:p>
        </p:txBody>
      </p:sp>
      <p:pic>
        <p:nvPicPr>
          <p:cNvPr id="7" name="Imatge 6"/>
          <p:cNvPicPr>
            <a:picLocks noChangeAspect="1"/>
          </p:cNvPicPr>
          <p:nvPr/>
        </p:nvPicPr>
        <p:blipFill>
          <a:blip r:embed="rId3"/>
          <a:stretch>
            <a:fillRect/>
          </a:stretch>
        </p:blipFill>
        <p:spPr>
          <a:xfrm>
            <a:off x="8610601" y="1752600"/>
            <a:ext cx="3124200" cy="4333875"/>
          </a:xfrm>
          <a:prstGeom prst="rect">
            <a:avLst/>
          </a:prstGeom>
          <a:ln>
            <a:solidFill>
              <a:srgbClr val="5B9BD5"/>
            </a:solidFill>
          </a:ln>
        </p:spPr>
      </p:pic>
      <p:sp>
        <p:nvSpPr>
          <p:cNvPr id="8" name="Rectangle 7"/>
          <p:cNvSpPr/>
          <p:nvPr/>
        </p:nvSpPr>
        <p:spPr>
          <a:xfrm>
            <a:off x="1323667" y="4343400"/>
            <a:ext cx="6685935" cy="1323439"/>
          </a:xfrm>
          <a:prstGeom prst="rect">
            <a:avLst/>
          </a:prstGeom>
        </p:spPr>
        <p:txBody>
          <a:bodyPr wrap="square">
            <a:spAutoFit/>
          </a:bodyPr>
          <a:lstStyle/>
          <a:p>
            <a:pPr algn="just"/>
            <a:r>
              <a:rPr lang="ca-ES" sz="2000" dirty="0">
                <a:solidFill>
                  <a:prstClr val="black"/>
                </a:solidFill>
                <a:latin typeface="Arial" panose="020B0604020202020204" pitchFamily="34" charset="0"/>
                <a:cs typeface="Arial" panose="020B0604020202020204" pitchFamily="34" charset="0"/>
                <a:hlinkClick r:id="rId4"/>
              </a:rPr>
              <a:t>https://www.mjusticia.gob.es/es/ElMinisterio/OrganismosMinisterio/Documents/1292430900758-Actuacion_en_la_Atencion_a_MENORES_VICTIMAS_en_los_IMLCFCMF_2018.PDF</a:t>
            </a:r>
            <a:r>
              <a:rPr lang="ca-ES" sz="2000"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1249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altLang="ca-ES" dirty="0"/>
              <a:t>  </a:t>
            </a:r>
            <a:r>
              <a:rPr lang="es-ES" altLang="ca-ES" dirty="0"/>
              <a:t>Epilogo </a:t>
            </a:r>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49</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38200" y="1447800"/>
            <a:ext cx="10287000" cy="4813497"/>
          </a:xfrm>
          <a:prstGeom prst="rect">
            <a:avLst/>
          </a:prstGeom>
        </p:spPr>
        <p:txBody>
          <a:bodyPr wrap="square">
            <a:spAutoFit/>
          </a:bodyPr>
          <a:lstStyle/>
          <a:p>
            <a:pPr marL="0" marR="0" lvl="0" indent="0" algn="just" defTabSz="914400" rtl="0" eaLnBrk="1" fontAlgn="auto" latinLnBrk="0" hangingPunct="1">
              <a:lnSpc>
                <a:spcPct val="107000"/>
              </a:lnSpc>
              <a:spcBef>
                <a:spcPts val="1800"/>
              </a:spcBef>
              <a:spcAft>
                <a:spcPts val="1200"/>
              </a:spcAft>
              <a:buClrTx/>
              <a:buSzTx/>
              <a:buFontTx/>
              <a:buNone/>
              <a:tabLst/>
              <a:defRPr/>
            </a:pPr>
            <a:r>
              <a:rPr kumimoji="0" lang="es-ES" sz="2400" b="0" i="0" u="none" strike="noStrike" kern="1200" cap="none" spc="0" normalizeH="0" baseline="0" dirty="0">
                <a:ln>
                  <a:noFill/>
                </a:ln>
                <a:solidFill>
                  <a:prstClr val="black"/>
                </a:solidFill>
                <a:effectLst/>
                <a:uLnTx/>
                <a:uFillTx/>
                <a:latin typeface="Arial" panose="020B0604020202020204" pitchFamily="34" charset="0"/>
                <a:ea typeface="Arial" panose="020B0604020202020204" pitchFamily="34" charset="0"/>
                <a:cs typeface="+mn-cs"/>
              </a:rPr>
              <a:t>En</a:t>
            </a:r>
            <a:r>
              <a:rPr kumimoji="0" lang="es-ES" sz="2400" b="0" i="0" u="none" strike="noStrike" kern="1200" cap="none" spc="0" normalizeH="0" dirty="0">
                <a:ln>
                  <a:noFill/>
                </a:ln>
                <a:solidFill>
                  <a:prstClr val="black"/>
                </a:solidFill>
                <a:effectLst/>
                <a:uLnTx/>
                <a:uFillTx/>
                <a:latin typeface="Arial" panose="020B0604020202020204" pitchFamily="34" charset="0"/>
                <a:ea typeface="Arial" panose="020B0604020202020204" pitchFamily="34" charset="0"/>
                <a:cs typeface="+mn-cs"/>
              </a:rPr>
              <a:t> Cataluña se han creado a día de hoy 14 </a:t>
            </a:r>
            <a:r>
              <a:rPr kumimoji="0" lang="es-ES" sz="2400" b="0" i="0" u="none" strike="noStrike" kern="1200" cap="none" spc="0" normalizeH="0" dirty="0" err="1">
                <a:ln>
                  <a:noFill/>
                </a:ln>
                <a:solidFill>
                  <a:prstClr val="black"/>
                </a:solidFill>
                <a:effectLst/>
                <a:uLnTx/>
                <a:uFillTx/>
                <a:latin typeface="Arial" panose="020B0604020202020204" pitchFamily="34" charset="0"/>
                <a:ea typeface="Arial" panose="020B0604020202020204" pitchFamily="34" charset="0"/>
                <a:cs typeface="+mn-cs"/>
              </a:rPr>
              <a:t>Barnahus</a:t>
            </a:r>
            <a:r>
              <a:rPr kumimoji="0" lang="es-ES" sz="2400" b="0" i="0" u="none" strike="noStrike" kern="1200" cap="none" spc="0" normalizeH="0" dirty="0">
                <a:ln>
                  <a:noFill/>
                </a:ln>
                <a:solidFill>
                  <a:prstClr val="black"/>
                </a:solidFill>
                <a:effectLst/>
                <a:uLnTx/>
                <a:uFillTx/>
                <a:latin typeface="Arial" panose="020B0604020202020204" pitchFamily="34" charset="0"/>
                <a:ea typeface="Arial" panose="020B0604020202020204" pitchFamily="34" charset="0"/>
                <a:cs typeface="+mn-cs"/>
              </a:rPr>
              <a:t>, con la implicación y integración en un Servicio único y un equipo de los diferentes Departamentos</a:t>
            </a:r>
            <a:r>
              <a:rPr kumimoji="0" lang="es-ES" sz="2400" b="0" i="0" u="none" strike="noStrike" kern="1200" cap="none" spc="0" normalizeH="0" baseline="0" dirty="0">
                <a:ln>
                  <a:noFill/>
                </a:ln>
                <a:solidFill>
                  <a:prstClr val="black"/>
                </a:solidFill>
                <a:effectLst/>
                <a:uLnTx/>
                <a:uFillTx/>
                <a:latin typeface="Arial" panose="020B0604020202020204" pitchFamily="34" charset="0"/>
                <a:ea typeface="Arial" panose="020B0604020202020204" pitchFamily="34" charset="0"/>
                <a:cs typeface="+mn-cs"/>
              </a:rPr>
              <a:t>. </a:t>
            </a:r>
          </a:p>
          <a:p>
            <a:pPr marL="0" marR="0" lvl="0" indent="0" algn="just" defTabSz="914400" rtl="0" eaLnBrk="1" fontAlgn="auto" latinLnBrk="0" hangingPunct="1">
              <a:lnSpc>
                <a:spcPct val="107000"/>
              </a:lnSpc>
              <a:spcBef>
                <a:spcPts val="1800"/>
              </a:spcBef>
              <a:spcAft>
                <a:spcPts val="1200"/>
              </a:spcAft>
              <a:buClrTx/>
              <a:buSzTx/>
              <a:buFontTx/>
              <a:buNone/>
              <a:tabLst/>
              <a:defRPr/>
            </a:pPr>
            <a:r>
              <a:rPr lang="es-ES" sz="2400" dirty="0">
                <a:solidFill>
                  <a:prstClr val="black"/>
                </a:solidFill>
                <a:latin typeface="Arial" panose="020B0604020202020204" pitchFamily="34" charset="0"/>
                <a:ea typeface="Arial" panose="020B0604020202020204" pitchFamily="34" charset="0"/>
              </a:rPr>
              <a:t>Por parte de Derechos sociales se han incorporado más de 90 profesionales, Justicia esta en proceso de incorporación de 44 profesionales más y Salud e Interior también están en proceso de ampliar los profesionales destinados a ese servicio.</a:t>
            </a:r>
          </a:p>
          <a:p>
            <a:pPr marL="0" marR="0" lvl="0" indent="0" algn="just" defTabSz="914400" rtl="0" eaLnBrk="1" fontAlgn="auto" latinLnBrk="0" hangingPunct="1">
              <a:lnSpc>
                <a:spcPct val="107000"/>
              </a:lnSpc>
              <a:spcBef>
                <a:spcPts val="1800"/>
              </a:spcBef>
              <a:spcAft>
                <a:spcPts val="1200"/>
              </a:spcAft>
              <a:buClrTx/>
              <a:buSzTx/>
              <a:buFontTx/>
              <a:buNone/>
              <a:tabLst/>
              <a:defRPr/>
            </a:pPr>
            <a:r>
              <a:rPr kumimoji="0" lang="es-ES" sz="2400" b="0" i="0" u="none" strike="noStrike" kern="1200" cap="none" spc="0" normalizeH="0" baseline="0" dirty="0">
                <a:ln>
                  <a:noFill/>
                </a:ln>
                <a:solidFill>
                  <a:prstClr val="black"/>
                </a:solidFill>
                <a:effectLst/>
                <a:uLnTx/>
                <a:uFillTx/>
                <a:latin typeface="Arial" panose="020B0604020202020204" pitchFamily="34" charset="0"/>
                <a:ea typeface="Arial" panose="020B0604020202020204" pitchFamily="34" charset="0"/>
                <a:cs typeface="+mn-cs"/>
              </a:rPr>
              <a:t>Esperamos</a:t>
            </a:r>
            <a:r>
              <a:rPr kumimoji="0" lang="es-ES" sz="2400" b="0" i="0" u="none" strike="noStrike" kern="1200" cap="none" spc="0" normalizeH="0" dirty="0">
                <a:ln>
                  <a:noFill/>
                </a:ln>
                <a:solidFill>
                  <a:prstClr val="black"/>
                </a:solidFill>
                <a:effectLst/>
                <a:uLnTx/>
                <a:uFillTx/>
                <a:latin typeface="Arial" panose="020B0604020202020204" pitchFamily="34" charset="0"/>
                <a:ea typeface="Arial" panose="020B0604020202020204" pitchFamily="34" charset="0"/>
                <a:cs typeface="+mn-cs"/>
              </a:rPr>
              <a:t> que esta integración y incremento de profesionales y equipamientos y permita durante los próximos años conseguir mejorar significativamente la lucha contra la violencia sexual infantil. </a:t>
            </a:r>
            <a:r>
              <a:rPr kumimoji="0" lang="es-ES" sz="2400" b="0" i="0" u="none" strike="noStrike" kern="1200" cap="none" spc="0" normalizeH="0" baseline="0" dirty="0">
                <a:ln>
                  <a:noFill/>
                </a:ln>
                <a:solidFill>
                  <a:prstClr val="black"/>
                </a:solidFill>
                <a:effectLst/>
                <a:uLnTx/>
                <a:uFillTx/>
                <a:latin typeface="Arial" panose="020B0604020202020204" pitchFamily="34" charset="0"/>
                <a:ea typeface="Arial" panose="020B0604020202020204" pitchFamily="34" charset="0"/>
                <a:cs typeface="+mn-cs"/>
              </a:rPr>
              <a:t> </a:t>
            </a:r>
            <a:endParaRPr kumimoji="0" lang="ca-ES" sz="2400" b="1" i="1"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Tree>
    <p:extLst>
      <p:ext uri="{BB962C8B-B14F-4D97-AF65-F5344CB8AC3E}">
        <p14:creationId xmlns:p14="http://schemas.microsoft.com/office/powerpoint/2010/main" val="3848618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es-ES" altLang="ca-ES" dirty="0"/>
              <a:t>Victimización secundaria</a:t>
            </a:r>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5</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513122" y="6336610"/>
            <a:ext cx="2126581" cy="304534"/>
          </a:xfrm>
          <a:prstGeom prst="rect">
            <a:avLst/>
          </a:prstGeom>
        </p:spPr>
      </p:pic>
      <p:sp>
        <p:nvSpPr>
          <p:cNvPr id="5" name="Rectangle 4"/>
          <p:cNvSpPr/>
          <p:nvPr/>
        </p:nvSpPr>
        <p:spPr>
          <a:xfrm>
            <a:off x="685800" y="1307398"/>
            <a:ext cx="6934200" cy="5078313"/>
          </a:xfrm>
          <a:prstGeom prst="rect">
            <a:avLst/>
          </a:prstGeom>
        </p:spPr>
        <p:txBody>
          <a:bodyPr wrap="square">
            <a:spAutoFit/>
          </a:bodyPr>
          <a:lstStyle/>
          <a:p>
            <a:pPr algn="just"/>
            <a:r>
              <a:rPr lang="es-ES" u="sng" dirty="0">
                <a:latin typeface="Arial" panose="020B0604020202020204" pitchFamily="34" charset="0"/>
                <a:cs typeface="Arial" panose="020B0604020202020204" pitchFamily="34" charset="0"/>
              </a:rPr>
              <a:t>Les víctimas de violencia sexual tienen una mayor vulnerabilidad a la victimización secundaria</a:t>
            </a:r>
            <a:r>
              <a:rPr lang="es-ES" dirty="0">
                <a:latin typeface="Arial" panose="020B0604020202020204" pitchFamily="34" charset="0"/>
                <a:cs typeface="Arial" panose="020B0604020202020204" pitchFamily="34" charset="0"/>
              </a:rPr>
              <a:t>.</a:t>
            </a:r>
          </a:p>
          <a:p>
            <a:pPr algn="just"/>
            <a:endParaRPr lang="es-ES" dirty="0">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Entre los resultados, destaca que las víctimas de violencia sexual tienen una peor percepción de la justicia interpersonal, que la tasa de victimización secundaria es mayor en la interacción con el sistema penal que con el médico, y que ambos </a:t>
            </a:r>
            <a:r>
              <a:rPr lang="es-ES" u="sng" dirty="0">
                <a:latin typeface="Arial" panose="020B0604020202020204" pitchFamily="34" charset="0"/>
                <a:cs typeface="Arial" panose="020B0604020202020204" pitchFamily="34" charset="0"/>
              </a:rPr>
              <a:t>servicios subestiman el impacto emocional que tuvieron en las víctimas</a:t>
            </a:r>
            <a:r>
              <a:rPr lang="es-ES" dirty="0">
                <a:latin typeface="Arial" panose="020B0604020202020204" pitchFamily="34" charset="0"/>
                <a:cs typeface="Arial" panose="020B0604020202020204" pitchFamily="34" charset="0"/>
              </a:rPr>
              <a:t>. </a:t>
            </a:r>
          </a:p>
          <a:p>
            <a:pPr algn="just"/>
            <a:endParaRPr lang="es-ES" dirty="0">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Entre las principales consecuencias psicológicas de la victimización secundaria en las víctimas de violencia sexual se encuentran mayor malestar psicológico, menor nivel de resiliencia, baja autoeficacia de afrontamiento, sentimientos de culpa, depresión y ansiedad/nerviosismo, y sintomatología postraumática. Otras consecuencias incluyen una menor satisfacción con el resultado del proceso, pérdida de confianza en el sistema policial y judicial, e, incluso, una </a:t>
            </a:r>
            <a:r>
              <a:rPr lang="es-ES" u="sng" dirty="0">
                <a:latin typeface="Arial" panose="020B0604020202020204" pitchFamily="34" charset="0"/>
                <a:cs typeface="Arial" panose="020B0604020202020204" pitchFamily="34" charset="0"/>
              </a:rPr>
              <a:t>menor probabilidad de denuncia de este tipo de delitos.</a:t>
            </a:r>
            <a:endParaRPr lang="ca-ES" u="sng" dirty="0">
              <a:latin typeface="Arial" panose="020B0604020202020204" pitchFamily="34" charset="0"/>
              <a:cs typeface="Arial" panose="020B0604020202020204" pitchFamily="34" charset="0"/>
            </a:endParaRPr>
          </a:p>
        </p:txBody>
      </p:sp>
      <p:pic>
        <p:nvPicPr>
          <p:cNvPr id="6" name="Imatge 5"/>
          <p:cNvPicPr>
            <a:picLocks noChangeAspect="1"/>
          </p:cNvPicPr>
          <p:nvPr/>
        </p:nvPicPr>
        <p:blipFill>
          <a:blip r:embed="rId3"/>
          <a:stretch>
            <a:fillRect/>
          </a:stretch>
        </p:blipFill>
        <p:spPr>
          <a:xfrm>
            <a:off x="7924800" y="1447800"/>
            <a:ext cx="3224212" cy="4511842"/>
          </a:xfrm>
          <a:prstGeom prst="rect">
            <a:avLst/>
          </a:prstGeom>
          <a:ln>
            <a:solidFill>
              <a:schemeClr val="accent1"/>
            </a:solidFill>
          </a:ln>
        </p:spPr>
      </p:pic>
    </p:spTree>
    <p:extLst>
      <p:ext uri="{BB962C8B-B14F-4D97-AF65-F5344CB8AC3E}">
        <p14:creationId xmlns:p14="http://schemas.microsoft.com/office/powerpoint/2010/main" val="2273554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979862" y="374665"/>
            <a:ext cx="4189374" cy="1225537"/>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1731149" y="3124200"/>
            <a:ext cx="8686800" cy="1700466"/>
          </a:xfrm>
          <a:prstGeom prst="rect">
            <a:avLst/>
          </a:prstGeom>
        </p:spPr>
        <p:txBody>
          <a:bodyPr vert="horz" wrap="square" lIns="0" tIns="12700" rIns="0" bIns="0" rtlCol="0">
            <a:spAutoFit/>
          </a:bodyPr>
          <a:lstStyle/>
          <a:p>
            <a:pPr marL="1755775" marR="5080" indent="-1743710" algn="ctr">
              <a:spcBef>
                <a:spcPts val="100"/>
              </a:spcBef>
            </a:pPr>
            <a:r>
              <a:rPr lang="es-ES" sz="3600" b="1" spc="-15" dirty="0">
                <a:solidFill>
                  <a:srgbClr val="C00000"/>
                </a:solidFill>
                <a:latin typeface="Arial"/>
                <a:cs typeface="Arial"/>
              </a:rPr>
              <a:t>Muchas gracias</a:t>
            </a:r>
          </a:p>
          <a:p>
            <a:pPr marL="1755775" marR="5080" indent="-1743710" algn="ctr">
              <a:spcBef>
                <a:spcPts val="100"/>
              </a:spcBef>
            </a:pPr>
            <a:endParaRPr lang="es-ES" sz="3600" b="1" spc="-15" dirty="0">
              <a:solidFill>
                <a:srgbClr val="C00000"/>
              </a:solidFill>
              <a:latin typeface="Arial"/>
              <a:cs typeface="Arial"/>
            </a:endParaRPr>
          </a:p>
          <a:p>
            <a:pPr marL="1755775" marR="5080" indent="-1743710" algn="ctr">
              <a:spcBef>
                <a:spcPts val="100"/>
              </a:spcBef>
            </a:pPr>
            <a:endParaRPr lang="ca-ES" sz="3600" dirty="0">
              <a:latin typeface="Arial"/>
              <a:cs typeface="Arial"/>
            </a:endParaRPr>
          </a:p>
        </p:txBody>
      </p:sp>
    </p:spTree>
    <p:extLst>
      <p:ext uri="{BB962C8B-B14F-4D97-AF65-F5344CB8AC3E}">
        <p14:creationId xmlns:p14="http://schemas.microsoft.com/office/powerpoint/2010/main" val="1425031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es-ES" spc="-10" dirty="0"/>
              <a:t>Antecedentes internacionales</a:t>
            </a:r>
            <a:endParaRPr lang="es-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None/>
            </a:pPr>
            <a:fld id="{5ECF8F6D-F71C-4601-A970-439811BA5EB0}" type="slidenum">
              <a:rPr lang="ca-ES" altLang="ca-ES" sz="900">
                <a:solidFill>
                  <a:srgbClr val="898989"/>
                </a:solidFill>
              </a:rPr>
              <a:pPr fontAlgn="base">
                <a:spcBef>
                  <a:spcPct val="0"/>
                </a:spcBef>
                <a:spcAft>
                  <a:spcPct val="0"/>
                </a:spcAft>
                <a:buClrTx/>
                <a:buNone/>
              </a:pPr>
              <a:t>6</a:t>
            </a:fld>
            <a:endParaRPr lang="ca-ES" altLang="ca-ES" sz="900">
              <a:solidFill>
                <a:srgbClr val="898989"/>
              </a:solidFill>
            </a:endParaRPr>
          </a:p>
        </p:txBody>
      </p:sp>
      <p:sp>
        <p:nvSpPr>
          <p:cNvPr id="9" name="Oval 8"/>
          <p:cNvSpPr/>
          <p:nvPr/>
        </p:nvSpPr>
        <p:spPr>
          <a:xfrm>
            <a:off x="1219200" y="1371600"/>
            <a:ext cx="308975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Años</a:t>
            </a:r>
            <a:r>
              <a:rPr lang="en-US" dirty="0"/>
              <a:t> 80 USA</a:t>
            </a:r>
          </a:p>
          <a:p>
            <a:pPr algn="ctr"/>
            <a:r>
              <a:rPr lang="en-US" dirty="0"/>
              <a:t>Children’s Advocacy Centers</a:t>
            </a:r>
          </a:p>
        </p:txBody>
      </p:sp>
      <p:sp>
        <p:nvSpPr>
          <p:cNvPr id="10" name="Fletxa dreta 9"/>
          <p:cNvSpPr/>
          <p:nvPr/>
        </p:nvSpPr>
        <p:spPr>
          <a:xfrm>
            <a:off x="4724400" y="1714500"/>
            <a:ext cx="2667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 name="Oval 10"/>
          <p:cNvSpPr/>
          <p:nvPr/>
        </p:nvSpPr>
        <p:spPr>
          <a:xfrm>
            <a:off x="7806847" y="1391265"/>
            <a:ext cx="2895599"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err="1"/>
              <a:t>Año</a:t>
            </a:r>
            <a:r>
              <a:rPr lang="ca-ES" dirty="0"/>
              <a:t> 1998 </a:t>
            </a:r>
            <a:r>
              <a:rPr lang="ca-ES" dirty="0" err="1"/>
              <a:t>Islandia</a:t>
            </a:r>
            <a:endParaRPr lang="ca-ES" dirty="0"/>
          </a:p>
          <a:p>
            <a:pPr algn="ctr"/>
            <a:r>
              <a:rPr lang="ca-ES" dirty="0" err="1"/>
              <a:t>Barnahús</a:t>
            </a:r>
            <a:endParaRPr lang="ca-ES" dirty="0"/>
          </a:p>
        </p:txBody>
      </p:sp>
      <p:pic>
        <p:nvPicPr>
          <p:cNvPr id="12" name="Imatge 11"/>
          <p:cNvPicPr>
            <a:picLocks noChangeAspect="1"/>
          </p:cNvPicPr>
          <p:nvPr/>
        </p:nvPicPr>
        <p:blipFill>
          <a:blip r:embed="rId2"/>
          <a:stretch>
            <a:fillRect/>
          </a:stretch>
        </p:blipFill>
        <p:spPr>
          <a:xfrm>
            <a:off x="762000" y="2418693"/>
            <a:ext cx="3048000" cy="914400"/>
          </a:xfrm>
          <a:prstGeom prst="rect">
            <a:avLst/>
          </a:prstGeom>
        </p:spPr>
      </p:pic>
      <p:pic>
        <p:nvPicPr>
          <p:cNvPr id="13" name="Imatge 12"/>
          <p:cNvPicPr>
            <a:picLocks noChangeAspect="1"/>
          </p:cNvPicPr>
          <p:nvPr/>
        </p:nvPicPr>
        <p:blipFill>
          <a:blip r:embed="rId3"/>
          <a:stretch>
            <a:fillRect/>
          </a:stretch>
        </p:blipFill>
        <p:spPr>
          <a:xfrm>
            <a:off x="1752600" y="3267545"/>
            <a:ext cx="5147187" cy="3505200"/>
          </a:xfrm>
          <a:prstGeom prst="rect">
            <a:avLst/>
          </a:prstGeom>
          <a:ln>
            <a:solidFill>
              <a:schemeClr val="accent1">
                <a:shade val="50000"/>
              </a:schemeClr>
            </a:solidFill>
          </a:ln>
        </p:spPr>
      </p:pic>
      <p:pic>
        <p:nvPicPr>
          <p:cNvPr id="14" name="Imatge 13"/>
          <p:cNvPicPr>
            <a:picLocks noChangeAspect="1"/>
          </p:cNvPicPr>
          <p:nvPr/>
        </p:nvPicPr>
        <p:blipFill>
          <a:blip r:embed="rId4"/>
          <a:stretch>
            <a:fillRect/>
          </a:stretch>
        </p:blipFill>
        <p:spPr>
          <a:xfrm>
            <a:off x="7391400" y="2819400"/>
            <a:ext cx="4240248" cy="4038600"/>
          </a:xfrm>
          <a:prstGeom prst="rect">
            <a:avLst/>
          </a:prstGeom>
          <a:ln>
            <a:solidFill>
              <a:schemeClr val="accent1">
                <a:shade val="50000"/>
              </a:schemeClr>
            </a:solidFill>
          </a:ln>
        </p:spPr>
      </p:pic>
      <p:sp>
        <p:nvSpPr>
          <p:cNvPr id="15" name="Rectangle 14"/>
          <p:cNvSpPr/>
          <p:nvPr/>
        </p:nvSpPr>
        <p:spPr>
          <a:xfrm>
            <a:off x="4508500" y="2333209"/>
            <a:ext cx="8458199" cy="369332"/>
          </a:xfrm>
          <a:prstGeom prst="rect">
            <a:avLst/>
          </a:prstGeom>
        </p:spPr>
        <p:txBody>
          <a:bodyPr wrap="square">
            <a:spAutoFit/>
          </a:bodyPr>
          <a:lstStyle/>
          <a:p>
            <a:r>
              <a:rPr lang="ca-ES" dirty="0">
                <a:hlinkClick r:id="rId5"/>
              </a:rPr>
              <a:t>https://www.bofs.is/tolfraedi-og-utgefid-efni/frettir/frettasafn/barnahus-25-ara</a:t>
            </a:r>
            <a:r>
              <a:rPr lang="ca-ES" dirty="0"/>
              <a:t> </a:t>
            </a:r>
          </a:p>
        </p:txBody>
      </p:sp>
      <p:sp>
        <p:nvSpPr>
          <p:cNvPr id="16" name="Rectangle 15"/>
          <p:cNvSpPr/>
          <p:nvPr/>
        </p:nvSpPr>
        <p:spPr>
          <a:xfrm>
            <a:off x="4038600" y="2807110"/>
            <a:ext cx="2982676" cy="646331"/>
          </a:xfrm>
          <a:prstGeom prst="rect">
            <a:avLst/>
          </a:prstGeom>
        </p:spPr>
        <p:txBody>
          <a:bodyPr wrap="none">
            <a:spAutoFit/>
          </a:bodyPr>
          <a:lstStyle/>
          <a:p>
            <a:r>
              <a:rPr lang="ca-ES" dirty="0">
                <a:hlinkClick r:id="rId6"/>
              </a:rPr>
              <a:t>https://www.nationalcac.org/</a:t>
            </a:r>
            <a:endParaRPr lang="ca-ES" dirty="0"/>
          </a:p>
          <a:p>
            <a:endParaRPr lang="ca-ES" dirty="0"/>
          </a:p>
        </p:txBody>
      </p:sp>
    </p:spTree>
    <p:extLst>
      <p:ext uri="{BB962C8B-B14F-4D97-AF65-F5344CB8AC3E}">
        <p14:creationId xmlns:p14="http://schemas.microsoft.com/office/powerpoint/2010/main" val="202031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es-ES" dirty="0"/>
              <a:t>Antecedentes internacionales</a:t>
            </a:r>
            <a:br>
              <a:rPr lang="es-ES" dirty="0"/>
            </a:br>
            <a:endParaRPr lang="es-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fld id="{5ECF8F6D-F71C-4601-A970-439811BA5EB0}" type="slidenum">
              <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t>7</a:t>
            </a:fld>
            <a:endParaRPr kumimoji="0" lang="ca-ES" altLang="ca-ES" sz="900" b="1"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925624" y="1287244"/>
            <a:ext cx="10656775"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QuadreDeText 2"/>
          <p:cNvSpPr txBox="1"/>
          <p:nvPr/>
        </p:nvSpPr>
        <p:spPr>
          <a:xfrm>
            <a:off x="945288" y="1425743"/>
            <a:ext cx="4922111" cy="369332"/>
          </a:xfrm>
          <a:prstGeom prst="rect">
            <a:avLst/>
          </a:prstGeom>
          <a:noFill/>
        </p:spPr>
        <p:txBody>
          <a:bodyPr wrap="square" rtlCol="0">
            <a:spAutoFit/>
          </a:bodyPr>
          <a:lstStyle/>
          <a:p>
            <a:endParaRPr lang="ca-ES" dirty="0">
              <a:latin typeface="Arial" panose="020B0604020202020204" pitchFamily="34" charset="0"/>
              <a:cs typeface="Arial" panose="020B0604020202020204" pitchFamily="34" charset="0"/>
            </a:endParaRPr>
          </a:p>
        </p:txBody>
      </p:sp>
      <p:pic>
        <p:nvPicPr>
          <p:cNvPr id="5" name="Imatge 4"/>
          <p:cNvPicPr>
            <a:picLocks noChangeAspect="1"/>
          </p:cNvPicPr>
          <p:nvPr/>
        </p:nvPicPr>
        <p:blipFill>
          <a:blip r:embed="rId2"/>
          <a:stretch>
            <a:fillRect/>
          </a:stretch>
        </p:blipFill>
        <p:spPr>
          <a:xfrm>
            <a:off x="8229600" y="1246108"/>
            <a:ext cx="3571875" cy="5086350"/>
          </a:xfrm>
          <a:prstGeom prst="rect">
            <a:avLst/>
          </a:prstGeom>
        </p:spPr>
      </p:pic>
      <p:sp>
        <p:nvSpPr>
          <p:cNvPr id="6" name="QuadreDeText 5"/>
          <p:cNvSpPr txBox="1"/>
          <p:nvPr/>
        </p:nvSpPr>
        <p:spPr>
          <a:xfrm>
            <a:off x="689342" y="1183601"/>
            <a:ext cx="7400924" cy="5078313"/>
          </a:xfrm>
          <a:prstGeom prst="rect">
            <a:avLst/>
          </a:prstGeom>
          <a:noFill/>
        </p:spPr>
        <p:txBody>
          <a:bodyPr wrap="square" rtlCol="0">
            <a:spAutoFit/>
          </a:bodyPr>
          <a:lstStyle/>
          <a:p>
            <a:r>
              <a:rPr lang="es-ES" dirty="0"/>
              <a:t>El primer centro se creo en el año 1985 en Huntsville (Alabama) con el nombre de </a:t>
            </a:r>
            <a:r>
              <a:rPr lang="es-ES" dirty="0" err="1"/>
              <a:t>Children</a:t>
            </a:r>
            <a:r>
              <a:rPr lang="es-ES" dirty="0"/>
              <a:t> </a:t>
            </a:r>
            <a:r>
              <a:rPr lang="es-ES" dirty="0" err="1"/>
              <a:t>Advocacy</a:t>
            </a:r>
            <a:r>
              <a:rPr lang="es-ES" dirty="0"/>
              <a:t> Center (CAC). OBJECTIVO REDUCIR LA VICTIMITZACIÓN SECUNDARIA. </a:t>
            </a:r>
          </a:p>
          <a:p>
            <a:endParaRPr lang="es-ES" dirty="0"/>
          </a:p>
          <a:p>
            <a:r>
              <a:rPr lang="es-ES" dirty="0"/>
              <a:t>Actualmente hay más de 850 CAC en los EEUU coordinados por la </a:t>
            </a:r>
            <a:r>
              <a:rPr lang="es-ES" dirty="0" err="1"/>
              <a:t>National</a:t>
            </a:r>
            <a:r>
              <a:rPr lang="es-ES" dirty="0"/>
              <a:t> </a:t>
            </a:r>
            <a:r>
              <a:rPr lang="es-ES" dirty="0" err="1"/>
              <a:t>Children’s</a:t>
            </a:r>
            <a:r>
              <a:rPr lang="es-ES" dirty="0"/>
              <a:t> Alliance que depende de US </a:t>
            </a:r>
            <a:r>
              <a:rPr lang="es-ES" dirty="0" err="1"/>
              <a:t>Departament</a:t>
            </a:r>
            <a:r>
              <a:rPr lang="es-ES" dirty="0"/>
              <a:t> of </a:t>
            </a:r>
            <a:r>
              <a:rPr lang="es-ES" dirty="0" err="1"/>
              <a:t>Justice</a:t>
            </a:r>
            <a:r>
              <a:rPr lang="es-ES" dirty="0"/>
              <a:t>. No son una iniciativa puntual existen numerosos estudios que avalan su efectividad.</a:t>
            </a:r>
          </a:p>
          <a:p>
            <a:endParaRPr lang="es-ES" dirty="0"/>
          </a:p>
          <a:p>
            <a:r>
              <a:rPr lang="es-ES" dirty="0"/>
              <a:t>Algunas medidas introducidas: </a:t>
            </a:r>
          </a:p>
          <a:p>
            <a:endParaRPr lang="es-ES" dirty="0"/>
          </a:p>
          <a:p>
            <a:pPr marL="285750" indent="-285750">
              <a:buFont typeface="Arial" panose="020B0604020202020204" pitchFamily="34" charset="0"/>
              <a:buChar char="•"/>
            </a:pPr>
            <a:r>
              <a:rPr lang="es-ES" dirty="0"/>
              <a:t>permitir que la declaración en juicio se haga mediante circuito cerrado de televisión en un entorno amigable evitando el contacte con el agresor. </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Uso de perros de acompañamiento debidamente entrenados, acompañan al NNA en las primeras entrevistes, en la preparación al juicio y durante el propio juicio. Se ha constado su efectividad para la reducción de la ansiedad y el malestar del NNA y, por tanto, en la obtención de declaraciones más completas y detalladas.</a:t>
            </a:r>
          </a:p>
        </p:txBody>
      </p:sp>
    </p:spTree>
    <p:extLst>
      <p:ext uri="{BB962C8B-B14F-4D97-AF65-F5344CB8AC3E}">
        <p14:creationId xmlns:p14="http://schemas.microsoft.com/office/powerpoint/2010/main" val="3254641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or recte 1">
            <a:extLst>
              <a:ext uri="{FF2B5EF4-FFF2-40B4-BE49-F238E27FC236}">
                <a16:creationId xmlns:a16="http://schemas.microsoft.com/office/drawing/2014/main" id="{7F14F74B-4411-43DF-829F-8209E1E131A0}"/>
              </a:ext>
            </a:extLst>
          </p:cNvPr>
          <p:cNvCxnSpPr>
            <a:cxnSpLocks/>
          </p:cNvCxnSpPr>
          <p:nvPr/>
        </p:nvCxnSpPr>
        <p:spPr>
          <a:xfrm>
            <a:off x="1447803" y="581029"/>
            <a:ext cx="1008203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QuadreDeText 2">
            <a:extLst>
              <a:ext uri="{FF2B5EF4-FFF2-40B4-BE49-F238E27FC236}">
                <a16:creationId xmlns:a16="http://schemas.microsoft.com/office/drawing/2014/main" id="{E9578544-9409-494E-858D-D141D4BF2C87}"/>
              </a:ext>
            </a:extLst>
          </p:cNvPr>
          <p:cNvSpPr txBox="1"/>
          <p:nvPr/>
        </p:nvSpPr>
        <p:spPr>
          <a:xfrm>
            <a:off x="279909" y="110851"/>
            <a:ext cx="10759869" cy="461665"/>
          </a:xfrm>
          <a:prstGeom prst="rect">
            <a:avLst/>
          </a:prstGeom>
          <a:noFill/>
        </p:spPr>
        <p:txBody>
          <a:bodyPr wrap="none" rtlCol="0">
            <a:spAutoFit/>
          </a:bodyPr>
          <a:lstStyle/>
          <a:p>
            <a:pPr lvl="0">
              <a:defRPr/>
            </a:pPr>
            <a:r>
              <a:rPr lang="es-ES" sz="2400" b="1" spc="-10" dirty="0">
                <a:solidFill>
                  <a:srgbClr val="C00000"/>
                </a:solidFill>
                <a:latin typeface="Arial" pitchFamily="34" charset="0"/>
                <a:cs typeface="Arial" pitchFamily="34" charset="0"/>
              </a:rPr>
              <a:t>La estrategia </a:t>
            </a:r>
            <a:r>
              <a:rPr lang="es-ES" sz="2400" b="1" spc="-10" dirty="0" err="1">
                <a:solidFill>
                  <a:srgbClr val="C00000"/>
                </a:solidFill>
                <a:latin typeface="Arial" pitchFamily="34" charset="0"/>
                <a:cs typeface="Arial" pitchFamily="34" charset="0"/>
              </a:rPr>
              <a:t>Barnahus</a:t>
            </a:r>
            <a:r>
              <a:rPr lang="es-ES" sz="2400" b="1" spc="-10" dirty="0">
                <a:solidFill>
                  <a:srgbClr val="C00000"/>
                </a:solidFill>
                <a:latin typeface="Arial" pitchFamily="34" charset="0"/>
                <a:cs typeface="Arial" pitchFamily="34" charset="0"/>
              </a:rPr>
              <a:t> en Catalunya</a:t>
            </a:r>
            <a:r>
              <a:rPr kumimoji="0" lang="es-ES" sz="2400" b="1" i="0" u="none" strike="noStrike" kern="1200" cap="none" spc="0" normalizeH="0" baseline="0" noProof="0" dirty="0">
                <a:ln>
                  <a:noFill/>
                </a:ln>
                <a:solidFill>
                  <a:srgbClr val="C00000"/>
                </a:solidFill>
                <a:effectLst/>
                <a:uLnTx/>
                <a:uFillTx/>
                <a:latin typeface="Calibri"/>
              </a:rPr>
              <a:t>: acompañamiento emocional con</a:t>
            </a:r>
            <a:r>
              <a:rPr kumimoji="0" lang="es-ES" sz="2400" b="1" i="0" u="none" strike="noStrike" kern="1200" cap="none" spc="0" normalizeH="0" noProof="0" dirty="0">
                <a:ln>
                  <a:noFill/>
                </a:ln>
                <a:solidFill>
                  <a:srgbClr val="C00000"/>
                </a:solidFill>
                <a:effectLst/>
                <a:uLnTx/>
                <a:uFillTx/>
                <a:latin typeface="Calibri"/>
              </a:rPr>
              <a:t> perros</a:t>
            </a:r>
            <a:endParaRPr kumimoji="0" lang="es-ES" sz="2400" b="1" i="0" u="none" strike="noStrike" kern="1200" cap="none" spc="0" normalizeH="0" baseline="30000" noProof="0" dirty="0">
              <a:ln>
                <a:noFill/>
              </a:ln>
              <a:solidFill>
                <a:srgbClr val="C00000"/>
              </a:solidFill>
              <a:effectLst/>
              <a:uLnTx/>
              <a:uFillTx/>
              <a:latin typeface="Calibri"/>
            </a:endParaRPr>
          </a:p>
        </p:txBody>
      </p:sp>
      <p:pic>
        <p:nvPicPr>
          <p:cNvPr id="5" name="Imatge 4">
            <a:extLst>
              <a:ext uri="{FF2B5EF4-FFF2-40B4-BE49-F238E27FC236}">
                <a16:creationId xmlns:a16="http://schemas.microsoft.com/office/drawing/2014/main" id="{93FE789F-D66A-4A84-A73A-DFD7F0553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3" y="835010"/>
            <a:ext cx="1333511" cy="1869916"/>
          </a:xfrm>
          <a:prstGeom prst="rect">
            <a:avLst/>
          </a:prstGeom>
        </p:spPr>
      </p:pic>
      <p:sp>
        <p:nvSpPr>
          <p:cNvPr id="7" name="QuadreDeText 6">
            <a:extLst>
              <a:ext uri="{FF2B5EF4-FFF2-40B4-BE49-F238E27FC236}">
                <a16:creationId xmlns:a16="http://schemas.microsoft.com/office/drawing/2014/main" id="{937C1783-F8DB-418E-8CA7-D4B8599ECD10}"/>
              </a:ext>
            </a:extLst>
          </p:cNvPr>
          <p:cNvSpPr txBox="1"/>
          <p:nvPr/>
        </p:nvSpPr>
        <p:spPr>
          <a:xfrm>
            <a:off x="3124200" y="762000"/>
            <a:ext cx="8458200" cy="201593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ca-ES" sz="2000" b="1" i="0" u="none" strike="noStrike" kern="1200" cap="none" spc="0" normalizeH="0" baseline="0" noProof="0" dirty="0" err="1">
                <a:ln>
                  <a:noFill/>
                </a:ln>
                <a:solidFill>
                  <a:prstClr val="black"/>
                </a:solidFill>
                <a:effectLst/>
                <a:uLnTx/>
                <a:uFillTx/>
                <a:latin typeface="Calibri"/>
                <a:ea typeface="+mn-ea"/>
                <a:cs typeface="+mn-cs"/>
              </a:rPr>
              <a:t>Affinity</a:t>
            </a:r>
            <a:r>
              <a:rPr kumimoji="0" lang="ca-ES" sz="2000" b="1" i="0" u="none" strike="noStrike" kern="1200" cap="none" spc="0" normalizeH="0" baseline="0" noProof="0" dirty="0">
                <a:ln>
                  <a:noFill/>
                </a:ln>
                <a:solidFill>
                  <a:prstClr val="black"/>
                </a:solidFill>
                <a:effectLst/>
                <a:uLnTx/>
                <a:uFillTx/>
                <a:latin typeface="Calibri"/>
                <a:ea typeface="+mn-ea"/>
                <a:cs typeface="+mn-cs"/>
              </a:rPr>
              <a:t> </a:t>
            </a:r>
            <a:r>
              <a:rPr lang="ca-ES" sz="2000" dirty="0">
                <a:solidFill>
                  <a:prstClr val="black"/>
                </a:solidFill>
                <a:latin typeface="Calibri"/>
              </a:rPr>
              <a:t>e</a:t>
            </a:r>
            <a:r>
              <a:rPr kumimoji="0" lang="ca-ES" sz="2000" b="0" i="0" u="none" strike="noStrike" kern="1200" cap="none" spc="0" normalizeH="0" baseline="0" noProof="0" dirty="0">
                <a:ln>
                  <a:noFill/>
                </a:ln>
                <a:solidFill>
                  <a:prstClr val="black"/>
                </a:solidFill>
                <a:effectLst/>
                <a:uLnTx/>
                <a:uFillTx/>
                <a:latin typeface="Calibri"/>
                <a:ea typeface="+mn-ea"/>
                <a:cs typeface="+mn-cs"/>
              </a:rPr>
              <a:t>s la Fundació creada per l’empresa </a:t>
            </a:r>
            <a:r>
              <a:rPr kumimoji="0" lang="ca-ES" sz="2000" b="0" i="0" u="none" strike="noStrike" kern="1200" cap="none" spc="0" normalizeH="0" baseline="0" noProof="0" dirty="0" err="1">
                <a:ln>
                  <a:noFill/>
                </a:ln>
                <a:solidFill>
                  <a:prstClr val="black"/>
                </a:solidFill>
                <a:effectLst/>
                <a:uLnTx/>
                <a:uFillTx/>
                <a:latin typeface="Calibri"/>
                <a:ea typeface="+mn-ea"/>
                <a:cs typeface="+mn-cs"/>
              </a:rPr>
              <a:t>Affinity</a:t>
            </a:r>
            <a:r>
              <a:rPr kumimoji="0" lang="ca-ES" sz="2000" b="0" i="0" u="none" strike="noStrike" kern="1200" cap="none" spc="0" normalizeH="0" baseline="0" noProof="0" dirty="0">
                <a:ln>
                  <a:noFill/>
                </a:ln>
                <a:solidFill>
                  <a:prstClr val="black"/>
                </a:solidFill>
                <a:effectLst/>
                <a:uLnTx/>
                <a:uFillTx/>
                <a:latin typeface="Calibri"/>
                <a:ea typeface="+mn-ea"/>
                <a:cs typeface="+mn-cs"/>
              </a:rPr>
              <a:t> </a:t>
            </a:r>
            <a:r>
              <a:rPr kumimoji="0" lang="ca-ES" sz="2000" b="0" i="0" u="none" strike="noStrike" kern="1200" cap="none" spc="0" normalizeH="0" baseline="0" noProof="0" dirty="0" err="1">
                <a:ln>
                  <a:noFill/>
                </a:ln>
                <a:solidFill>
                  <a:prstClr val="black"/>
                </a:solidFill>
                <a:effectLst/>
                <a:uLnTx/>
                <a:uFillTx/>
                <a:latin typeface="Calibri"/>
                <a:ea typeface="+mn-ea"/>
                <a:cs typeface="+mn-cs"/>
              </a:rPr>
              <a:t>Petcare</a:t>
            </a:r>
            <a:r>
              <a:rPr kumimoji="0" lang="ca-ES" sz="2000" b="0" i="0" u="none" strike="noStrike" kern="1200" cap="none" spc="0" normalizeH="0" baseline="0" noProof="0" dirty="0">
                <a:ln>
                  <a:noFill/>
                </a:ln>
                <a:solidFill>
                  <a:prstClr val="black"/>
                </a:solidFill>
                <a:effectLst/>
                <a:uLnTx/>
                <a:uFillTx/>
                <a:latin typeface="Calibri"/>
                <a:ea typeface="+mn-ea"/>
                <a:cs typeface="+mn-cs"/>
              </a:rPr>
              <a:t>, SA, per difondre els beneficis dels animals de companyia en la societat.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ca-ES" sz="2000" b="0" i="0" u="none" strike="noStrike" kern="1200" cap="none" spc="0" normalizeH="0" baseline="0" noProof="0" dirty="0">
                <a:ln>
                  <a:noFill/>
                </a:ln>
                <a:solidFill>
                  <a:prstClr val="black"/>
                </a:solidFill>
                <a:effectLst/>
                <a:uLnTx/>
                <a:uFillTx/>
                <a:latin typeface="Calibri"/>
                <a:ea typeface="+mn-ea"/>
                <a:cs typeface="+mn-cs"/>
              </a:rPr>
              <a:t>Disposa d’una </a:t>
            </a:r>
            <a:r>
              <a:rPr kumimoji="0" lang="ca-ES" sz="2000" b="1" i="0" u="none" strike="noStrike" kern="1200" cap="none" spc="0" normalizeH="0" baseline="0" noProof="0" dirty="0">
                <a:ln>
                  <a:noFill/>
                </a:ln>
                <a:solidFill>
                  <a:prstClr val="black"/>
                </a:solidFill>
                <a:effectLst/>
                <a:uLnTx/>
                <a:uFillTx/>
                <a:latin typeface="Calibri"/>
                <a:ea typeface="+mn-ea"/>
                <a:cs typeface="+mn-cs"/>
              </a:rPr>
              <a:t>Càtedra per </a:t>
            </a:r>
            <a:r>
              <a:rPr kumimoji="0" lang="es-ES" sz="2000" b="1" i="0" u="none" strike="noStrike" kern="1200" cap="none" spc="0" normalizeH="0" baseline="0" noProof="0" dirty="0">
                <a:ln>
                  <a:noFill/>
                </a:ln>
                <a:solidFill>
                  <a:prstClr val="black"/>
                </a:solidFill>
                <a:effectLst/>
                <a:uLnTx/>
                <a:uFillTx/>
                <a:latin typeface="Calibri"/>
                <a:ea typeface="+mn-ea"/>
                <a:cs typeface="+mn-cs"/>
              </a:rPr>
              <a:t>la recerca, la </a:t>
            </a:r>
            <a:r>
              <a:rPr kumimoji="0" lang="es-ES" sz="2000" b="1" i="0" u="none" strike="noStrike" kern="1200" cap="none" spc="0" normalizeH="0" baseline="0" noProof="0" dirty="0" err="1">
                <a:ln>
                  <a:noFill/>
                </a:ln>
                <a:solidFill>
                  <a:prstClr val="black"/>
                </a:solidFill>
                <a:effectLst/>
                <a:uLnTx/>
                <a:uFillTx/>
                <a:latin typeface="Calibri"/>
                <a:ea typeface="+mn-ea"/>
                <a:cs typeface="+mn-cs"/>
              </a:rPr>
              <a:t>formació</a:t>
            </a:r>
            <a:r>
              <a:rPr kumimoji="0" lang="es-ES" sz="2000" b="1" i="0" u="none" strike="noStrike" kern="1200" cap="none" spc="0" normalizeH="0" baseline="0" noProof="0" dirty="0">
                <a:ln>
                  <a:noFill/>
                </a:ln>
                <a:solidFill>
                  <a:prstClr val="black"/>
                </a:solidFill>
                <a:effectLst/>
                <a:uLnTx/>
                <a:uFillTx/>
                <a:latin typeface="Calibri"/>
                <a:ea typeface="+mn-ea"/>
                <a:cs typeface="+mn-cs"/>
              </a:rPr>
              <a:t> i la </a:t>
            </a:r>
            <a:r>
              <a:rPr kumimoji="0" lang="es-ES" sz="2000" b="1" i="0" u="none" strike="noStrike" kern="1200" cap="none" spc="0" normalizeH="0" baseline="0" noProof="0" dirty="0" err="1">
                <a:ln>
                  <a:noFill/>
                </a:ln>
                <a:solidFill>
                  <a:prstClr val="black"/>
                </a:solidFill>
                <a:effectLst/>
                <a:uLnTx/>
                <a:uFillTx/>
                <a:latin typeface="Calibri"/>
                <a:ea typeface="+mn-ea"/>
                <a:cs typeface="+mn-cs"/>
              </a:rPr>
              <a:t>difusió</a:t>
            </a:r>
            <a:r>
              <a:rPr kumimoji="0" lang="es-ES" sz="2000" b="1" i="0" u="none" strike="noStrike" kern="1200" cap="none" spc="0" normalizeH="0" baseline="0" noProof="0" dirty="0">
                <a:ln>
                  <a:noFill/>
                </a:ln>
                <a:solidFill>
                  <a:prstClr val="black"/>
                </a:solidFill>
                <a:effectLst/>
                <a:uLnTx/>
                <a:uFillTx/>
                <a:latin typeface="Calibri"/>
                <a:ea typeface="+mn-ea"/>
                <a:cs typeface="+mn-cs"/>
              </a:rPr>
              <a:t> </a:t>
            </a:r>
            <a:r>
              <a:rPr kumimoji="0" lang="es-ES" sz="2000" b="1" i="0" u="none" strike="noStrike" kern="1200" cap="none" spc="0" normalizeH="0" baseline="0" noProof="0" dirty="0" err="1">
                <a:ln>
                  <a:noFill/>
                </a:ln>
                <a:solidFill>
                  <a:prstClr val="black"/>
                </a:solidFill>
                <a:effectLst/>
                <a:uLnTx/>
                <a:uFillTx/>
                <a:latin typeface="Calibri"/>
                <a:ea typeface="+mn-ea"/>
                <a:cs typeface="+mn-cs"/>
              </a:rPr>
              <a:t>dels</a:t>
            </a:r>
            <a:r>
              <a:rPr kumimoji="0" lang="es-ES" sz="2000" b="1" i="0" u="none" strike="noStrike" kern="1200" cap="none" spc="0" normalizeH="0" baseline="0" noProof="0" dirty="0">
                <a:ln>
                  <a:noFill/>
                </a:ln>
                <a:solidFill>
                  <a:prstClr val="black"/>
                </a:solidFill>
                <a:effectLst/>
                <a:uLnTx/>
                <a:uFillTx/>
                <a:latin typeface="Calibri"/>
                <a:ea typeface="+mn-ea"/>
                <a:cs typeface="+mn-cs"/>
              </a:rPr>
              <a:t> </a:t>
            </a:r>
            <a:r>
              <a:rPr kumimoji="0" lang="es-ES" sz="2000" b="1" i="0" u="none" strike="noStrike" kern="1200" cap="none" spc="0" normalizeH="0" baseline="0" noProof="0" dirty="0" err="1">
                <a:ln>
                  <a:noFill/>
                </a:ln>
                <a:solidFill>
                  <a:prstClr val="black"/>
                </a:solidFill>
                <a:effectLst/>
                <a:uLnTx/>
                <a:uFillTx/>
                <a:latin typeface="Calibri"/>
                <a:ea typeface="+mn-ea"/>
                <a:cs typeface="+mn-cs"/>
              </a:rPr>
              <a:t>beneficis</a:t>
            </a:r>
            <a:r>
              <a:rPr kumimoji="0" lang="es-ES" sz="2000" b="1" i="0" u="none" strike="noStrike" kern="1200" cap="none" spc="0" normalizeH="0" baseline="0" noProof="0" dirty="0">
                <a:ln>
                  <a:noFill/>
                </a:ln>
                <a:solidFill>
                  <a:prstClr val="black"/>
                </a:solidFill>
                <a:effectLst/>
                <a:uLnTx/>
                <a:uFillTx/>
                <a:latin typeface="Calibri"/>
                <a:ea typeface="+mn-ea"/>
                <a:cs typeface="+mn-cs"/>
              </a:rPr>
              <a:t> que té </a:t>
            </a:r>
            <a:r>
              <a:rPr kumimoji="0" lang="ca-ES" sz="2000" b="1" i="0" u="none" strike="noStrike" kern="1200" cap="none" spc="0" normalizeH="0" baseline="0" noProof="0" dirty="0">
                <a:ln>
                  <a:noFill/>
                </a:ln>
                <a:solidFill>
                  <a:prstClr val="black"/>
                </a:solidFill>
                <a:effectLst/>
                <a:uLnTx/>
                <a:uFillTx/>
                <a:latin typeface="Calibri"/>
                <a:ea typeface="+mn-ea"/>
                <a:cs typeface="+mn-cs"/>
              </a:rPr>
              <a:t>conviure</a:t>
            </a:r>
            <a:r>
              <a:rPr kumimoji="0" lang="es-ES" sz="2000" b="1" i="0" u="none" strike="noStrike" kern="1200" cap="none" spc="0" normalizeH="0" baseline="0" noProof="0" dirty="0">
                <a:ln>
                  <a:noFill/>
                </a:ln>
                <a:solidFill>
                  <a:prstClr val="black"/>
                </a:solidFill>
                <a:effectLst/>
                <a:uLnTx/>
                <a:uFillTx/>
                <a:latin typeface="Calibri"/>
                <a:ea typeface="+mn-ea"/>
                <a:cs typeface="+mn-cs"/>
              </a:rPr>
              <a:t> </a:t>
            </a:r>
            <a:r>
              <a:rPr kumimoji="0" lang="es-ES" sz="2000" b="1" i="0" u="none" strike="noStrike" kern="1200" cap="none" spc="0" normalizeH="0" baseline="0" noProof="0" dirty="0" err="1">
                <a:ln>
                  <a:noFill/>
                </a:ln>
                <a:solidFill>
                  <a:prstClr val="black"/>
                </a:solidFill>
                <a:effectLst/>
                <a:uLnTx/>
                <a:uFillTx/>
                <a:latin typeface="Calibri"/>
                <a:ea typeface="+mn-ea"/>
                <a:cs typeface="+mn-cs"/>
              </a:rPr>
              <a:t>amb</a:t>
            </a:r>
            <a:r>
              <a:rPr kumimoji="0" lang="es-ES" sz="2000" b="1" i="0" u="none" strike="noStrike" kern="1200" cap="none" spc="0" normalizeH="0" baseline="0" noProof="0" dirty="0">
                <a:ln>
                  <a:noFill/>
                </a:ln>
                <a:solidFill>
                  <a:prstClr val="black"/>
                </a:solidFill>
                <a:effectLst/>
                <a:uLnTx/>
                <a:uFillTx/>
                <a:latin typeface="Calibri"/>
                <a:ea typeface="+mn-ea"/>
                <a:cs typeface="+mn-cs"/>
              </a:rPr>
              <a:t> </a:t>
            </a:r>
            <a:r>
              <a:rPr kumimoji="0" lang="es-ES" sz="2000" b="1" i="0" u="none" strike="noStrike" kern="1200" cap="none" spc="0" normalizeH="0" baseline="0" noProof="0" dirty="0" err="1">
                <a:ln>
                  <a:noFill/>
                </a:ln>
                <a:solidFill>
                  <a:prstClr val="black"/>
                </a:solidFill>
                <a:effectLst/>
                <a:uLnTx/>
                <a:uFillTx/>
                <a:latin typeface="Calibri"/>
                <a:ea typeface="+mn-ea"/>
                <a:cs typeface="+mn-cs"/>
              </a:rPr>
              <a:t>animals</a:t>
            </a:r>
            <a:r>
              <a:rPr kumimoji="0" lang="es-ES" sz="2000" b="1" i="0" u="none" strike="noStrike" kern="1200" cap="none" spc="0" normalizeH="0" baseline="0" noProof="0" dirty="0">
                <a:ln>
                  <a:noFill/>
                </a:ln>
                <a:solidFill>
                  <a:prstClr val="black"/>
                </a:solidFill>
                <a:effectLst/>
                <a:uLnTx/>
                <a:uFillTx/>
                <a:latin typeface="Calibri"/>
                <a:ea typeface="+mn-ea"/>
                <a:cs typeface="+mn-cs"/>
              </a:rPr>
              <a:t> per a la </a:t>
            </a:r>
            <a:r>
              <a:rPr kumimoji="0" lang="es-ES" sz="2000" b="1" i="0" u="none" strike="noStrike" kern="1200" cap="none" spc="0" normalizeH="0" baseline="0" noProof="0" dirty="0" err="1">
                <a:ln>
                  <a:noFill/>
                </a:ln>
                <a:solidFill>
                  <a:prstClr val="black"/>
                </a:solidFill>
                <a:effectLst/>
                <a:uLnTx/>
                <a:uFillTx/>
                <a:latin typeface="Calibri"/>
                <a:ea typeface="+mn-ea"/>
                <a:cs typeface="+mn-cs"/>
              </a:rPr>
              <a:t>salut</a:t>
            </a:r>
            <a:r>
              <a:rPr kumimoji="0" lang="es-ES" sz="2000" b="1" i="0" u="none" strike="noStrike" kern="1200" cap="none" spc="0" normalizeH="0" baseline="0" noProof="0" dirty="0">
                <a:ln>
                  <a:noFill/>
                </a:ln>
                <a:solidFill>
                  <a:prstClr val="black"/>
                </a:solidFill>
                <a:effectLst/>
                <a:uLnTx/>
                <a:uFillTx/>
                <a:latin typeface="Calibri"/>
                <a:ea typeface="+mn-ea"/>
                <a:cs typeface="+mn-cs"/>
              </a:rPr>
              <a:t> i el </a:t>
            </a:r>
            <a:r>
              <a:rPr kumimoji="0" lang="es-ES" sz="2000" b="1" i="0" u="none" strike="noStrike" kern="1200" cap="none" spc="0" normalizeH="0" baseline="0" noProof="0" dirty="0" err="1">
                <a:ln>
                  <a:noFill/>
                </a:ln>
                <a:solidFill>
                  <a:prstClr val="black"/>
                </a:solidFill>
                <a:effectLst/>
                <a:uLnTx/>
                <a:uFillTx/>
                <a:latin typeface="Calibri"/>
                <a:ea typeface="+mn-ea"/>
                <a:cs typeface="+mn-cs"/>
              </a:rPr>
              <a:t>benestar</a:t>
            </a:r>
            <a:r>
              <a:rPr kumimoji="0" lang="es-ES" sz="2000" b="1" i="0" u="none" strike="noStrike" kern="1200" cap="none" spc="0" normalizeH="0" baseline="0" noProof="0" dirty="0">
                <a:ln>
                  <a:noFill/>
                </a:ln>
                <a:solidFill>
                  <a:prstClr val="black"/>
                </a:solidFill>
                <a:effectLst/>
                <a:uLnTx/>
                <a:uFillTx/>
                <a:latin typeface="Calibri"/>
                <a:ea typeface="+mn-ea"/>
                <a:cs typeface="+mn-cs"/>
              </a:rPr>
              <a:t> de les persones</a:t>
            </a:r>
            <a:r>
              <a:rPr kumimoji="0" lang="es-ES" sz="2000" b="0" i="0" u="none" strike="noStrike" kern="1200" cap="none" spc="0" normalizeH="0" baseline="0" noProof="0" dirty="0">
                <a:ln>
                  <a:noFill/>
                </a:ln>
                <a:solidFill>
                  <a:prstClr val="black"/>
                </a:solidFill>
                <a:effectLst/>
                <a:uLnTx/>
                <a:uFillTx/>
                <a:latin typeface="Calibri"/>
                <a:ea typeface="+mn-ea"/>
                <a:cs typeface="+mn-cs"/>
              </a:rPr>
              <a:t>,</a:t>
            </a:r>
            <a:r>
              <a:rPr kumimoji="0" lang="ca-ES" sz="2000" b="0" i="0" u="none" strike="noStrike" kern="1200" cap="none" spc="0" normalizeH="0" baseline="0" noProof="0" dirty="0">
                <a:ln>
                  <a:noFill/>
                </a:ln>
                <a:solidFill>
                  <a:prstClr val="black"/>
                </a:solidFill>
                <a:effectLst/>
                <a:uLnTx/>
                <a:uFillTx/>
                <a:latin typeface="Calibri"/>
                <a:ea typeface="+mn-ea"/>
                <a:cs typeface="+mn-cs"/>
              </a:rPr>
              <a:t> en el Parc de recerca biomèdica de Barcelona i vinculada al Departament de Psiquiatria i Medicina legal de la Universitat Autònoma de Barcelona (UAB).</a:t>
            </a:r>
          </a:p>
        </p:txBody>
      </p:sp>
      <p:pic>
        <p:nvPicPr>
          <p:cNvPr id="9" name="Imatge 8">
            <a:extLst>
              <a:ext uri="{FF2B5EF4-FFF2-40B4-BE49-F238E27FC236}">
                <a16:creationId xmlns:a16="http://schemas.microsoft.com/office/drawing/2014/main" id="{E5F00C38-936C-4C9F-B481-BEB8D9043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49" y="2986256"/>
            <a:ext cx="4141663" cy="3054475"/>
          </a:xfrm>
          <a:prstGeom prst="rect">
            <a:avLst/>
          </a:prstGeom>
        </p:spPr>
      </p:pic>
      <p:pic>
        <p:nvPicPr>
          <p:cNvPr id="1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52" t="23101" r="4536" b="17412"/>
          <a:stretch/>
        </p:blipFill>
        <p:spPr>
          <a:xfrm>
            <a:off x="513122" y="6336610"/>
            <a:ext cx="2126581" cy="304534"/>
          </a:xfrm>
          <a:prstGeom prst="rect">
            <a:avLst/>
          </a:prstGeom>
        </p:spPr>
      </p:pic>
      <p:pic>
        <p:nvPicPr>
          <p:cNvPr id="4" name="Imatge 3"/>
          <p:cNvPicPr>
            <a:picLocks noChangeAspect="1"/>
          </p:cNvPicPr>
          <p:nvPr/>
        </p:nvPicPr>
        <p:blipFill>
          <a:blip r:embed="rId5"/>
          <a:stretch>
            <a:fillRect/>
          </a:stretch>
        </p:blipFill>
        <p:spPr>
          <a:xfrm>
            <a:off x="5029200" y="3352800"/>
            <a:ext cx="6916946" cy="2188043"/>
          </a:xfrm>
          <a:prstGeom prst="rect">
            <a:avLst/>
          </a:prstGeom>
          <a:ln>
            <a:solidFill>
              <a:schemeClr val="accent1"/>
            </a:solidFill>
          </a:ln>
        </p:spPr>
      </p:pic>
    </p:spTree>
    <p:extLst>
      <p:ext uri="{BB962C8B-B14F-4D97-AF65-F5344CB8AC3E}">
        <p14:creationId xmlns:p14="http://schemas.microsoft.com/office/powerpoint/2010/main" val="3426354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1">
            <a:extLst>
              <a:ext uri="{FF2B5EF4-FFF2-40B4-BE49-F238E27FC236}">
                <a16:creationId xmlns:a16="http://schemas.microsoft.com/office/drawing/2014/main" id="{A8D4F77C-0E23-CA36-0A58-CB05C569AAD6}"/>
              </a:ext>
            </a:extLst>
          </p:cNvPr>
          <p:cNvSpPr>
            <a:spLocks noGrp="1"/>
          </p:cNvSpPr>
          <p:nvPr>
            <p:ph type="title"/>
          </p:nvPr>
        </p:nvSpPr>
        <p:spPr/>
        <p:txBody>
          <a:bodyPr/>
          <a:lstStyle/>
          <a:p>
            <a:r>
              <a:rPr lang="ca-ES" spc="-10" dirty="0" err="1"/>
              <a:t>Antecedentes</a:t>
            </a:r>
            <a:r>
              <a:rPr lang="ca-ES" spc="-10" dirty="0"/>
              <a:t> </a:t>
            </a:r>
            <a:r>
              <a:rPr lang="ca-ES" spc="-10" dirty="0" err="1"/>
              <a:t>internacionales</a:t>
            </a:r>
            <a:endParaRPr lang="ca-ES" altLang="ca-ES" dirty="0"/>
          </a:p>
        </p:txBody>
      </p:sp>
      <p:sp>
        <p:nvSpPr>
          <p:cNvPr id="7173" name="Contenidor de número de diapositiva 4">
            <a:extLst>
              <a:ext uri="{FF2B5EF4-FFF2-40B4-BE49-F238E27FC236}">
                <a16:creationId xmlns:a16="http://schemas.microsoft.com/office/drawing/2014/main" id="{AA4F646C-A73A-26D1-FDAA-7A137E040D7D}"/>
              </a:ext>
              <a:ext uri="{C183D7F6-B498-43B3-948B-1728B52AA6E4}">
                <adec:decorative xmlns:adec="http://schemas.microsoft.com/office/drawing/2017/decorative" val="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00000"/>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None/>
            </a:pPr>
            <a:fld id="{5ECF8F6D-F71C-4601-A970-439811BA5EB0}" type="slidenum">
              <a:rPr lang="ca-ES" altLang="ca-ES" sz="900">
                <a:solidFill>
                  <a:srgbClr val="898989"/>
                </a:solidFill>
              </a:rPr>
              <a:pPr fontAlgn="base">
                <a:spcBef>
                  <a:spcPct val="0"/>
                </a:spcBef>
                <a:spcAft>
                  <a:spcPct val="0"/>
                </a:spcAft>
                <a:buClrTx/>
                <a:buNone/>
              </a:pPr>
              <a:t>9</a:t>
            </a:fld>
            <a:endParaRPr lang="ca-ES" altLang="ca-ES" sz="900">
              <a:solidFill>
                <a:srgbClr val="898989"/>
              </a:solidFill>
            </a:endParaRPr>
          </a:p>
        </p:txBody>
      </p:sp>
      <p:pic>
        <p:nvPicPr>
          <p:cNvPr id="4" name="Imagen 3" descr="&quot;">
            <a:extLst>
              <a:ext uri="{FF2B5EF4-FFF2-40B4-BE49-F238E27FC236}">
                <a16:creationId xmlns:a16="http://schemas.microsoft.com/office/drawing/2014/main" id="{F0128C3B-B169-645A-BD1D-CCB04E6308A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2" t="23101" r="4536" b="17412"/>
          <a:stretch/>
        </p:blipFill>
        <p:spPr>
          <a:xfrm>
            <a:off x="441838" y="6444532"/>
            <a:ext cx="2126581" cy="276944"/>
          </a:xfrm>
          <a:prstGeom prst="rect">
            <a:avLst/>
          </a:prstGeom>
        </p:spPr>
      </p:pic>
      <p:sp>
        <p:nvSpPr>
          <p:cNvPr id="9" name="Rectangle 8"/>
          <p:cNvSpPr/>
          <p:nvPr/>
        </p:nvSpPr>
        <p:spPr>
          <a:xfrm>
            <a:off x="685800" y="1114573"/>
            <a:ext cx="11433496" cy="1323439"/>
          </a:xfrm>
          <a:prstGeom prst="rect">
            <a:avLst/>
          </a:prstGeom>
        </p:spPr>
        <p:txBody>
          <a:bodyPr wrap="square">
            <a:spAutoFit/>
          </a:bodyPr>
          <a:lstStyle/>
          <a:p>
            <a:pPr algn="just"/>
            <a:r>
              <a:rPr lang="es-ES" sz="2000" b="1" dirty="0">
                <a:latin typeface="Arial" panose="020B0604020202020204" pitchFamily="34" charset="0"/>
                <a:cs typeface="Arial" panose="020B0604020202020204" pitchFamily="34" charset="0"/>
              </a:rPr>
              <a:t>A Europa el modelo de Islandia y se adopta por los países nórdicos (Suecia y Noruega)</a:t>
            </a:r>
          </a:p>
          <a:p>
            <a:pPr algn="just"/>
            <a:endParaRPr lang="es-ES" sz="2000" b="1" dirty="0">
              <a:latin typeface="Arial" panose="020B0604020202020204" pitchFamily="34" charset="0"/>
              <a:cs typeface="Arial" panose="020B0604020202020204" pitchFamily="34" charset="0"/>
            </a:endParaRPr>
          </a:p>
          <a:p>
            <a:pPr algn="just"/>
            <a:r>
              <a:rPr lang="es-ES" sz="2000" b="1" dirty="0">
                <a:latin typeface="Arial" panose="020B0604020202020204" pitchFamily="34" charset="0"/>
                <a:cs typeface="Arial" panose="020B0604020202020204" pitchFamily="34" charset="0"/>
              </a:rPr>
              <a:t>El año 2015 es reconocido por Comité del Convenio de Lanzarote como una buen práctica para proteger el NNA en el proceso penal (</a:t>
            </a:r>
            <a:r>
              <a:rPr lang="es-ES" sz="2000" b="1" dirty="0" err="1">
                <a:latin typeface="Arial" panose="020B0604020202020204" pitchFamily="34" charset="0"/>
                <a:cs typeface="Arial" panose="020B0604020202020204" pitchFamily="34" charset="0"/>
              </a:rPr>
              <a:t>Report</a:t>
            </a:r>
            <a:r>
              <a:rPr lang="es-ES" sz="2000" b="1" dirty="0">
                <a:latin typeface="Arial" panose="020B0604020202020204" pitchFamily="34" charset="0"/>
                <a:cs typeface="Arial" panose="020B0604020202020204" pitchFamily="34" charset="0"/>
              </a:rPr>
              <a:t> 2015. </a:t>
            </a:r>
            <a:r>
              <a:rPr lang="es-ES" sz="2000" b="1" dirty="0" err="1">
                <a:latin typeface="Arial" panose="020B0604020202020204" pitchFamily="34" charset="0"/>
                <a:cs typeface="Arial" panose="020B0604020202020204" pitchFamily="34" charset="0"/>
              </a:rPr>
              <a:t>pàg</a:t>
            </a:r>
            <a:r>
              <a:rPr lang="es-ES" sz="2000" b="1" dirty="0">
                <a:latin typeface="Arial" panose="020B0604020202020204" pitchFamily="34" charset="0"/>
                <a:cs typeface="Arial" panose="020B0604020202020204" pitchFamily="34" charset="0"/>
              </a:rPr>
              <a:t>. 27)</a:t>
            </a:r>
          </a:p>
        </p:txBody>
      </p:sp>
      <p:pic>
        <p:nvPicPr>
          <p:cNvPr id="10" name="Imatge 9"/>
          <p:cNvPicPr>
            <a:picLocks noChangeAspect="1"/>
          </p:cNvPicPr>
          <p:nvPr/>
        </p:nvPicPr>
        <p:blipFill>
          <a:blip r:embed="rId3"/>
          <a:stretch>
            <a:fillRect/>
          </a:stretch>
        </p:blipFill>
        <p:spPr>
          <a:xfrm>
            <a:off x="1782290" y="2544026"/>
            <a:ext cx="2244404" cy="3323374"/>
          </a:xfrm>
          <a:prstGeom prst="rect">
            <a:avLst/>
          </a:prstGeom>
          <a:ln>
            <a:solidFill>
              <a:schemeClr val="accent1">
                <a:shade val="50000"/>
              </a:schemeClr>
            </a:solidFill>
          </a:ln>
        </p:spPr>
      </p:pic>
      <p:pic>
        <p:nvPicPr>
          <p:cNvPr id="11" name="Imatge 10"/>
          <p:cNvPicPr>
            <a:picLocks noChangeAspect="1"/>
          </p:cNvPicPr>
          <p:nvPr/>
        </p:nvPicPr>
        <p:blipFill>
          <a:blip r:embed="rId4"/>
          <a:stretch>
            <a:fillRect/>
          </a:stretch>
        </p:blipFill>
        <p:spPr>
          <a:xfrm>
            <a:off x="5715000" y="2971800"/>
            <a:ext cx="6477000" cy="3849583"/>
          </a:xfrm>
          <a:prstGeom prst="rect">
            <a:avLst/>
          </a:prstGeom>
          <a:ln>
            <a:solidFill>
              <a:schemeClr val="accent1">
                <a:shade val="50000"/>
              </a:schemeClr>
            </a:solidFill>
          </a:ln>
        </p:spPr>
      </p:pic>
      <p:sp>
        <p:nvSpPr>
          <p:cNvPr id="12" name="Rectangle 11"/>
          <p:cNvSpPr/>
          <p:nvPr/>
        </p:nvSpPr>
        <p:spPr>
          <a:xfrm>
            <a:off x="5938684" y="2443149"/>
            <a:ext cx="5798190" cy="369332"/>
          </a:xfrm>
          <a:prstGeom prst="rect">
            <a:avLst/>
          </a:prstGeom>
        </p:spPr>
        <p:txBody>
          <a:bodyPr wrap="none">
            <a:spAutoFit/>
          </a:bodyPr>
          <a:lstStyle/>
          <a:p>
            <a:r>
              <a:rPr lang="ca-ES" dirty="0">
                <a:hlinkClick r:id="rId5"/>
              </a:rPr>
              <a:t>https://www.coe.int/en/web/children/lanzarote-committee</a:t>
            </a:r>
            <a:r>
              <a:rPr lang="ca-ES" dirty="0"/>
              <a:t> </a:t>
            </a:r>
          </a:p>
        </p:txBody>
      </p:sp>
      <p:sp>
        <p:nvSpPr>
          <p:cNvPr id="13" name="Rectangle 12"/>
          <p:cNvSpPr/>
          <p:nvPr/>
        </p:nvSpPr>
        <p:spPr>
          <a:xfrm>
            <a:off x="416198" y="5885251"/>
            <a:ext cx="5786284" cy="584775"/>
          </a:xfrm>
          <a:prstGeom prst="rect">
            <a:avLst/>
          </a:prstGeom>
        </p:spPr>
        <p:txBody>
          <a:bodyPr wrap="square">
            <a:spAutoFit/>
          </a:bodyPr>
          <a:lstStyle/>
          <a:p>
            <a:r>
              <a:rPr lang="ca-ES" sz="1600" dirty="0">
                <a:hlinkClick r:id="rId6"/>
              </a:rPr>
              <a:t>https://rm.coe.int/1st-implementation-report-protection-of-children-against-sexual-abuse-/16808ae53f</a:t>
            </a:r>
            <a:r>
              <a:rPr lang="ca-ES" sz="1600" dirty="0"/>
              <a:t> </a:t>
            </a:r>
          </a:p>
        </p:txBody>
      </p:sp>
    </p:spTree>
    <p:extLst>
      <p:ext uri="{BB962C8B-B14F-4D97-AF65-F5344CB8AC3E}">
        <p14:creationId xmlns:p14="http://schemas.microsoft.com/office/powerpoint/2010/main" val="2255973298"/>
      </p:ext>
    </p:extLst>
  </p:cSld>
  <p:clrMapOvr>
    <a:masterClrMapping/>
  </p:clrMapOvr>
</p:sld>
</file>

<file path=ppt/theme/theme1.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cio_departament_base" id="{D5E0155D-4FD2-474F-BD73-2524961F6CE3}" vid="{ECB8A313-2398-42A3-BEB3-92D4FAA17FE0}"/>
    </a:ext>
  </a:extLst>
</a:theme>
</file>

<file path=ppt/theme/theme2.xml><?xml version="1.0" encoding="utf-8"?>
<a:theme xmlns:a="http://schemas.openxmlformats.org/drawingml/2006/main" name="1_Tema de l'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8736D5AE3246488A3518011FF87AB8" ma:contentTypeVersion="12" ma:contentTypeDescription="Crea un document nou" ma:contentTypeScope="" ma:versionID="0564f879ad9ff9d0914f4e8778403c6b">
  <xsd:schema xmlns:xsd="http://www.w3.org/2001/XMLSchema" xmlns:xs="http://www.w3.org/2001/XMLSchema" xmlns:p="http://schemas.microsoft.com/office/2006/metadata/properties" xmlns:ns3="0c671520-afc0-4927-9389-946a3c1202c7" xmlns:ns4="a5954b7d-16b6-4e79-93f5-9ad6b472c561" targetNamespace="http://schemas.microsoft.com/office/2006/metadata/properties" ma:root="true" ma:fieldsID="1c8e3d9ea1403adc7d4b9a3dff79753b" ns3:_="" ns4:_="">
    <xsd:import namespace="0c671520-afc0-4927-9389-946a3c1202c7"/>
    <xsd:import namespace="a5954b7d-16b6-4e79-93f5-9ad6b472c56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671520-afc0-4927-9389-946a3c1202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954b7d-16b6-4e79-93f5-9ad6b472c561" elementFormDefault="qualified">
    <xsd:import namespace="http://schemas.microsoft.com/office/2006/documentManagement/types"/>
    <xsd:import namespace="http://schemas.microsoft.com/office/infopath/2007/PartnerControls"/>
    <xsd:element name="SharedWithUsers" ma:index="10"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 compartit amb detalls" ma:internalName="SharedWithDetails" ma:readOnly="true">
      <xsd:simpleType>
        <xsd:restriction base="dms:Note">
          <xsd:maxLength value="255"/>
        </xsd:restriction>
      </xsd:simpleType>
    </xsd:element>
    <xsd:element name="SharingHintHash" ma:index="12" nillable="true" ma:displayName="Hash de la indicació per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498666-1DEE-44B8-A70D-84A7C25454C1}">
  <ds:schemaRefs>
    <ds:schemaRef ds:uri="http://schemas.microsoft.com/sharepoint/v3/contenttype/forms"/>
  </ds:schemaRefs>
</ds:datastoreItem>
</file>

<file path=customXml/itemProps2.xml><?xml version="1.0" encoding="utf-8"?>
<ds:datastoreItem xmlns:ds="http://schemas.openxmlformats.org/officeDocument/2006/customXml" ds:itemID="{D2653824-A262-4662-B90B-CF02D79651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671520-afc0-4927-9389-946a3c1202c7"/>
    <ds:schemaRef ds:uri="a5954b7d-16b6-4e79-93f5-9ad6b472c5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A9C168-F50D-4A1A-8682-5BFD6EA77B83}">
  <ds:schemaRefs>
    <ds:schemaRef ds:uri="a5954b7d-16b6-4e79-93f5-9ad6b472c561"/>
    <ds:schemaRef ds:uri="http://schemas.openxmlformats.org/package/2006/metadata/core-properties"/>
    <ds:schemaRef ds:uri="http://purl.org/dc/term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0c671520-afc0-4927-9389-946a3c1202c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7950</TotalTime>
  <Words>4714</Words>
  <Application>Microsoft Office PowerPoint</Application>
  <PresentationFormat>Panorámica</PresentationFormat>
  <Paragraphs>391</Paragraphs>
  <Slides>50</Slides>
  <Notes>1</Notes>
  <HiddenSlides>0</HiddenSlides>
  <MMClips>0</MMClips>
  <ScaleCrop>false</ScaleCrop>
  <HeadingPairs>
    <vt:vector size="8" baseType="variant">
      <vt:variant>
        <vt:lpstr>Fuentes usadas</vt:lpstr>
      </vt:variant>
      <vt:variant>
        <vt:i4>11</vt:i4>
      </vt:variant>
      <vt:variant>
        <vt:lpstr>Tema</vt:lpstr>
      </vt:variant>
      <vt:variant>
        <vt:i4>3</vt:i4>
      </vt:variant>
      <vt:variant>
        <vt:lpstr>Servidores OLE incrustados</vt:lpstr>
      </vt:variant>
      <vt:variant>
        <vt:i4>1</vt:i4>
      </vt:variant>
      <vt:variant>
        <vt:lpstr>Títulos de diapositiva</vt:lpstr>
      </vt:variant>
      <vt:variant>
        <vt:i4>50</vt:i4>
      </vt:variant>
    </vt:vector>
  </HeadingPairs>
  <TitlesOfParts>
    <vt:vector size="65" baseType="lpstr">
      <vt:lpstr>Arial</vt:lpstr>
      <vt:lpstr>Calibri</vt:lpstr>
      <vt:lpstr>Calibri Light</vt:lpstr>
      <vt:lpstr>HelveticaLTStd-Bold</vt:lpstr>
      <vt:lpstr>HelveticaLTStd-Roman</vt:lpstr>
      <vt:lpstr>OpenSansRegular</vt:lpstr>
      <vt:lpstr>Symbol</vt:lpstr>
      <vt:lpstr>Times New Roman</vt:lpstr>
      <vt:lpstr>verdana</vt:lpstr>
      <vt:lpstr>Wingdings</vt:lpstr>
      <vt:lpstr>Wingdings 2</vt:lpstr>
      <vt:lpstr>Tema de l'Office</vt:lpstr>
      <vt:lpstr>1_Tema de l'Office</vt:lpstr>
      <vt:lpstr>Office Theme</vt:lpstr>
      <vt:lpstr>Hoja de cálculo</vt:lpstr>
      <vt:lpstr>Presentación de PowerPoint</vt:lpstr>
      <vt:lpstr>Esquema de la presentación</vt:lpstr>
      <vt:lpstr> El abuso sexual infantil/violencia sexual contra la infancia</vt:lpstr>
      <vt:lpstr> El abuso sexual infantil/violencia sexual contra la infancia</vt:lpstr>
      <vt:lpstr>Victimización secundaria</vt:lpstr>
      <vt:lpstr>Antecedentes internacionales</vt:lpstr>
      <vt:lpstr>Antecedentes internacionales </vt:lpstr>
      <vt:lpstr>Presentación de PowerPoint</vt:lpstr>
      <vt:lpstr>Antecedentes internacionales</vt:lpstr>
      <vt:lpstr>Antecedentes internacionales</vt:lpstr>
      <vt:lpstr>Antecedentes internacionales</vt:lpstr>
      <vt:lpstr>Antecedentes internacionales: trabajar bajo un mismo techo</vt:lpstr>
      <vt:lpstr>Antecedentes internacionales</vt:lpstr>
      <vt:lpstr>Antecedentes Internacionales: la RED BARNAHUS</vt:lpstr>
      <vt:lpstr>Antecedentes internacionales</vt:lpstr>
      <vt:lpstr> Catalunya: ¿de donde venimos ? </vt:lpstr>
      <vt:lpstr> La estrategia Barnahus a Catalunya </vt:lpstr>
      <vt:lpstr> La estratégia Barnahus en Catalunya </vt:lpstr>
      <vt:lpstr> La estrategia Barnahus a Catalunya </vt:lpstr>
      <vt:lpstr>Órganos judiciales del orden jurisdiccional penal</vt:lpstr>
      <vt:lpstr> La estrategia Barnahus a Catalunya </vt:lpstr>
      <vt:lpstr>Actuaciones según edad del presunto agresor</vt:lpstr>
      <vt:lpstr>Presentación de PowerPoint</vt:lpstr>
      <vt:lpstr>Presentación de PowerPoint</vt:lpstr>
      <vt:lpstr> Datos relevantes del abuso sexual infantil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es Barnahus?: Trabajar juntos bajo un mismo techo/una única puerta</vt:lpstr>
      <vt:lpstr> La estrategia Barnahus en Catalunya </vt:lpstr>
      <vt:lpstr> La estrategia Barnahus a Catalunya </vt:lpstr>
      <vt:lpstr>Presentación de PowerPoint</vt:lpstr>
      <vt:lpstr>Presentación de PowerPoint</vt:lpstr>
      <vt:lpstr>Presentación de PowerPoint</vt:lpstr>
      <vt:lpstr>Presentación de PowerPoint</vt:lpstr>
      <vt:lpstr> La estrategia Barnahus a Catalunya </vt:lpstr>
      <vt:lpstr> La estrategia Barnahus a Catalunya </vt:lpstr>
      <vt:lpstr> La estrategia Barnahus a Catalunya: Base de dades Barnahus al Sini@</vt:lpstr>
      <vt:lpstr>  Procesos básicos de la unidad integrada</vt:lpstr>
      <vt:lpstr>Procesos básicos de la unidad integrada</vt:lpstr>
      <vt:lpstr>Procesos básicos de la unidad integrada</vt:lpstr>
      <vt:lpstr>Processos bàsics de la unitat integrada</vt:lpstr>
      <vt:lpstr>Procesos básicos de la unidad integrada</vt:lpstr>
      <vt:lpstr>FINAL</vt:lpstr>
      <vt:lpstr>  Epilogo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dc:creator>
  <cp:lastModifiedBy>yovana@fempclm.es</cp:lastModifiedBy>
  <cp:revision>622</cp:revision>
  <cp:lastPrinted>2023-11-21T08:42:39Z</cp:lastPrinted>
  <dcterms:created xsi:type="dcterms:W3CDTF">2019-12-16T07:30:20Z</dcterms:created>
  <dcterms:modified xsi:type="dcterms:W3CDTF">2024-06-13T08:01:35Z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2015-10-29T00:00:00Z</vt:filetime>
  </property>
  <property fmtid="{D5CDD505-2E9C-101B-9397-08002B2CF9AE}" pid="3" name="Creator">
    <vt:lpwstr>Acrobat PDFMaker 9.0 para PowerPoint</vt:lpwstr>
  </property>
  <property fmtid="{D5CDD505-2E9C-101B-9397-08002B2CF9AE}" pid="4" name="LastSaved">
    <vt:filetime>2019-12-16T00:00:00Z</vt:filetime>
  </property>
  <property fmtid="{D5CDD505-2E9C-101B-9397-08002B2CF9AE}" pid="5" name="ContentTypeId">
    <vt:lpwstr>0x010100F38736D5AE3246488A3518011FF87AB8</vt:lpwstr>
  </property>
</Properties>
</file>